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Masters/slideMaster84.xml" ContentType="application/vnd.openxmlformats-officedocument.presentationml.slideMaster+xml"/>
  <Override PartName="/ppt/slideMasters/slideMaster85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Masters/slideMaster87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Masters/slideMaster89.xml" ContentType="application/vnd.openxmlformats-officedocument.presentationml.slideMaster+xml"/>
  <Override PartName="/ppt/slideMasters/slideMaster90.xml" ContentType="application/vnd.openxmlformats-officedocument.presentationml.slideMaster+xml"/>
  <Override PartName="/ppt/slideMasters/slideMaster91.xml" ContentType="application/vnd.openxmlformats-officedocument.presentationml.slideMaster+xml"/>
  <Override PartName="/ppt/slideMasters/slideMaster92.xml" ContentType="application/vnd.openxmlformats-officedocument.presentationml.slideMaster+xml"/>
  <Override PartName="/ppt/slideMasters/slideMaster93.xml" ContentType="application/vnd.openxmlformats-officedocument.presentationml.slideMaster+xml"/>
  <Override PartName="/ppt/slideMasters/slideMaster94.xml" ContentType="application/vnd.openxmlformats-officedocument.presentationml.slideMaster+xml"/>
  <Override PartName="/ppt/slideMasters/slideMaster95.xml" ContentType="application/vnd.openxmlformats-officedocument.presentationml.slideMaster+xml"/>
  <Override PartName="/ppt/slideMasters/slideMaster96.xml" ContentType="application/vnd.openxmlformats-officedocument.presentationml.slideMaster+xml"/>
  <Override PartName="/ppt/slideMasters/slideMaster97.xml" ContentType="application/vnd.openxmlformats-officedocument.presentationml.slideMaster+xml"/>
  <Override PartName="/ppt/slideMasters/slideMaster98.xml" ContentType="application/vnd.openxmlformats-officedocument.presentationml.slideMaster+xml"/>
  <Override PartName="/ppt/slideMasters/slideMaster99.xml" ContentType="application/vnd.openxmlformats-officedocument.presentationml.slideMaster+xml"/>
  <Override PartName="/ppt/slideMasters/slideMaster100.xml" ContentType="application/vnd.openxmlformats-officedocument.presentationml.slideMaster+xml"/>
  <Override PartName="/ppt/slideMasters/slideMaster101.xml" ContentType="application/vnd.openxmlformats-officedocument.presentationml.slideMaster+xml"/>
  <Override PartName="/ppt/slideMasters/slideMaster102.xml" ContentType="application/vnd.openxmlformats-officedocument.presentationml.slideMaster+xml"/>
  <Override PartName="/ppt/slideMasters/slideMaster103.xml" ContentType="application/vnd.openxmlformats-officedocument.presentationml.slideMaster+xml"/>
  <Override PartName="/ppt/slideMasters/slideMaster104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Masters/slideMaster106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Masters/slideMaster108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Masters/slideMaster110.xml" ContentType="application/vnd.openxmlformats-officedocument.presentationml.slideMaster+xml"/>
  <Override PartName="/ppt/slideMasters/slideMaster111.xml" ContentType="application/vnd.openxmlformats-officedocument.presentationml.slideMaster+xml"/>
  <Override PartName="/ppt/slideMasters/slideMaster112.xml" ContentType="application/vnd.openxmlformats-officedocument.presentationml.slideMaster+xml"/>
  <Override PartName="/ppt/slideMasters/slideMaster113.xml" ContentType="application/vnd.openxmlformats-officedocument.presentationml.slideMaster+xml"/>
  <Override PartName="/ppt/slideMasters/slideMaster114.xml" ContentType="application/vnd.openxmlformats-officedocument.presentationml.slideMaster+xml"/>
  <Override PartName="/ppt/slideMasters/slideMaster115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Masters/slideMaster117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Masters/slideMaster120.xml" ContentType="application/vnd.openxmlformats-officedocument.presentationml.slideMaster+xml"/>
  <Override PartName="/ppt/slideMasters/slideMaster121.xml" ContentType="application/vnd.openxmlformats-officedocument.presentationml.slideMaster+xml"/>
  <Override PartName="/ppt/slideMasters/slideMaster122.xml" ContentType="application/vnd.openxmlformats-officedocument.presentationml.slideMaster+xml"/>
  <Override PartName="/ppt/slideMasters/slideMaster123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Masters/slideMaster125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Masters/slideMaster127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Masters/slideMaster129.xml" ContentType="application/vnd.openxmlformats-officedocument.presentationml.slideMaster+xml"/>
  <Override PartName="/ppt/slideMasters/slideMaster130.xml" ContentType="application/vnd.openxmlformats-officedocument.presentationml.slideMaster+xml"/>
  <Override PartName="/ppt/slideMasters/slideMaster131.xml" ContentType="application/vnd.openxmlformats-officedocument.presentationml.slideMaster+xml"/>
  <Override PartName="/ppt/slideMasters/slideMaster132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Masters/slideMaster134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Masters/slideMaster136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Masters/slideMaster138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Masters/slideMaster141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Masters/slideMaster144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Masters/slideMaster14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10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1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2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3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4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15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16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theme/theme17.xml" ContentType="application/vnd.openxmlformats-officedocument.theme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theme/theme18.xml" ContentType="application/vnd.openxmlformats-officedocument.theme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9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theme/theme20.xml" ContentType="application/vnd.openxmlformats-officedocument.theme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21.xml" ContentType="application/vnd.openxmlformats-officedocument.theme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22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theme/theme23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theme/theme24.xml" ContentType="application/vnd.openxmlformats-officedocument.theme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theme/theme25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theme/theme26.xml" ContentType="application/vnd.openxmlformats-officedocument.theme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theme/theme27.xml" ContentType="application/vnd.openxmlformats-officedocument.theme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8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theme/theme29.xml" ContentType="application/vnd.openxmlformats-officedocument.theme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theme/theme30.xml" ContentType="application/vnd.openxmlformats-officedocument.theme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theme/theme31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theme/theme33.xml" ContentType="application/vnd.openxmlformats-officedocument.theme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theme/theme34.xml" ContentType="application/vnd.openxmlformats-officedocument.theme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theme/theme35.xml" ContentType="application/vnd.openxmlformats-officedocument.theme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theme/theme36.xml" ContentType="application/vnd.openxmlformats-officedocument.theme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theme/theme37.xml" ContentType="application/vnd.openxmlformats-officedocument.theme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theme/theme38.xml" ContentType="application/vnd.openxmlformats-officedocument.theme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39.xml" ContentType="application/vnd.openxmlformats-officedocument.theme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theme/theme40.xml" ContentType="application/vnd.openxmlformats-officedocument.theme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41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theme/theme42.xml" ContentType="application/vnd.openxmlformats-officedocument.theme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theme/theme43.xml" ContentType="application/vnd.openxmlformats-officedocument.theme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theme/theme44.xml" ContentType="application/vnd.openxmlformats-officedocument.theme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theme/theme45.xml" ContentType="application/vnd.openxmlformats-officedocument.theme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theme/theme46.xml" ContentType="application/vnd.openxmlformats-officedocument.theme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theme/theme47.xml" ContentType="application/vnd.openxmlformats-officedocument.theme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theme/theme48.xml" ContentType="application/vnd.openxmlformats-officedocument.theme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theme/theme49.xml" ContentType="application/vnd.openxmlformats-officedocument.theme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theme/theme50.xml" ContentType="application/vnd.openxmlformats-officedocument.theme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theme/theme51.xml" ContentType="application/vnd.openxmlformats-officedocument.theme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theme/theme52.xml" ContentType="application/vnd.openxmlformats-officedocument.theme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theme/theme53.xml" ContentType="application/vnd.openxmlformats-officedocument.theme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theme/theme54.xml" ContentType="application/vnd.openxmlformats-officedocument.theme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theme/theme55.xml" ContentType="application/vnd.openxmlformats-officedocument.theme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theme/theme56.xml" ContentType="application/vnd.openxmlformats-officedocument.theme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theme/theme57.xml" ContentType="application/vnd.openxmlformats-officedocument.theme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theme/theme58.xml" ContentType="application/vnd.openxmlformats-officedocument.theme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theme/theme59.xml" ContentType="application/vnd.openxmlformats-officedocument.theme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theme/theme60.xml" ContentType="application/vnd.openxmlformats-officedocument.theme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theme/theme61.xml" ContentType="application/vnd.openxmlformats-officedocument.theme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theme/theme6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theme/theme63.xml" ContentType="application/vnd.openxmlformats-officedocument.theme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theme/theme64.xml" ContentType="application/vnd.openxmlformats-officedocument.theme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theme/theme65.xml" ContentType="application/vnd.openxmlformats-officedocument.theme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66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theme/theme67.xml" ContentType="application/vnd.openxmlformats-officedocument.theme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theme/theme68.xml" ContentType="application/vnd.openxmlformats-officedocument.theme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theme/theme69.xml" ContentType="application/vnd.openxmlformats-officedocument.theme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theme/theme70.xml" ContentType="application/vnd.openxmlformats-officedocument.theme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theme/theme71.xml" ContentType="application/vnd.openxmlformats-officedocument.theme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theme/theme72.xml" ContentType="application/vnd.openxmlformats-officedocument.theme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theme/theme73.xml" ContentType="application/vnd.openxmlformats-officedocument.theme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theme/theme74.xml" ContentType="application/vnd.openxmlformats-officedocument.theme+xml"/>
  <Override PartName="/ppt/theme/theme75.xml" ContentType="application/vnd.openxmlformats-officedocument.theme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theme/theme76.xml" ContentType="application/vnd.openxmlformats-officedocument.theme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theme/theme77.xml" ContentType="application/vnd.openxmlformats-officedocument.theme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theme/theme78.xml" ContentType="application/vnd.openxmlformats-officedocument.theme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theme/theme79.xml" ContentType="application/vnd.openxmlformats-officedocument.theme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theme/theme80.xml" ContentType="application/vnd.openxmlformats-officedocument.theme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theme/theme81.xml" ContentType="application/vnd.openxmlformats-officedocument.theme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theme/theme82.xml" ContentType="application/vnd.openxmlformats-officedocument.theme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theme/theme8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theme/theme8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8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6.xml" ContentType="application/vnd.openxmlformats-officedocument.theme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87.xml" ContentType="application/vnd.openxmlformats-officedocument.theme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theme/theme88.xml" ContentType="application/vnd.openxmlformats-officedocument.theme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theme/theme89.xml" ContentType="application/vnd.openxmlformats-officedocument.theme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theme/theme90.xml" ContentType="application/vnd.openxmlformats-officedocument.theme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990.xml" ContentType="application/vnd.openxmlformats-officedocument.presentationml.slideLayout+xml"/>
  <Override PartName="/ppt/theme/theme91.xml" ContentType="application/vnd.openxmlformats-officedocument.theme+xml"/>
  <Override PartName="/ppt/slideLayouts/slideLayout99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theme/theme92.xml" ContentType="application/vnd.openxmlformats-officedocument.theme+xml"/>
  <Override PartName="/ppt/slideLayouts/slideLayout1002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007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theme/theme93.xml" ContentType="application/vnd.openxmlformats-officedocument.theme+xml"/>
  <Override PartName="/ppt/slideLayouts/slideLayout1013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theme/theme94.xml" ContentType="application/vnd.openxmlformats-officedocument.theme+xml"/>
  <Override PartName="/ppt/slideLayouts/slideLayout1024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theme/theme95.xml" ContentType="application/vnd.openxmlformats-officedocument.theme+xml"/>
  <Override PartName="/ppt/slideLayouts/slideLayout1036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theme/theme96.xml" ContentType="application/vnd.openxmlformats-officedocument.theme+xml"/>
  <Override PartName="/ppt/slideLayouts/slideLayout1047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theme/theme97.xml" ContentType="application/vnd.openxmlformats-officedocument.theme+xml"/>
  <Override PartName="/ppt/slideLayouts/slideLayout1058.xml" ContentType="application/vnd.openxmlformats-officedocument.presentationml.slideLayout+xml"/>
  <Override PartName="/ppt/slideLayouts/slideLayout1059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theme/theme98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071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theme/theme99.xml" ContentType="application/vnd.openxmlformats-officedocument.theme+xml"/>
  <Override PartName="/ppt/slideLayouts/slideLayout1080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100.xml" ContentType="application/vnd.openxmlformats-officedocument.theme+xml"/>
  <Override PartName="/ppt/slideLayouts/slideLayout1091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theme/theme101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theme/theme102.xml" ContentType="application/vnd.openxmlformats-officedocument.theme+xml"/>
  <Override PartName="/ppt/slideLayouts/slideLayout1113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theme/theme103.xml" ContentType="application/vnd.openxmlformats-officedocument.theme+xml"/>
  <Override PartName="/ppt/slideLayouts/slideLayout1124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theme/theme104.xml" ContentType="application/vnd.openxmlformats-officedocument.theme+xml"/>
  <Override PartName="/ppt/slideLayouts/slideLayout113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theme/theme105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slideLayouts/slideLayout1151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153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155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theme/theme106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16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165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107.xml" ContentType="application/vnd.openxmlformats-officedocument.theme+xml"/>
  <Override PartName="/ppt/slideLayouts/slideLayout1168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theme/theme108.xml" ContentType="application/vnd.openxmlformats-officedocument.theme+xml"/>
  <Override PartName="/ppt/slideLayouts/slideLayout1179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theme/theme109.xml" ContentType="application/vnd.openxmlformats-officedocument.theme+xml"/>
  <Override PartName="/ppt/slideLayouts/slideLayout1190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theme/theme110.xml" ContentType="application/vnd.openxmlformats-officedocument.theme+xml"/>
  <Override PartName="/ppt/slideLayouts/slideLayout1201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slideLayouts/slideLayout1209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theme/theme111.xml" ContentType="application/vnd.openxmlformats-officedocument.theme+xml"/>
  <Override PartName="/ppt/slideLayouts/slideLayout1212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theme/theme112.xml" ContentType="application/vnd.openxmlformats-officedocument.theme+xml"/>
  <Override PartName="/ppt/slideLayouts/slideLayout1224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theme/theme113.xml" ContentType="application/vnd.openxmlformats-officedocument.theme+xml"/>
  <Override PartName="/ppt/slideLayouts/slideLayout123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theme/theme114.xml" ContentType="application/vnd.openxmlformats-officedocument.theme+xml"/>
  <Override PartName="/ppt/slideLayouts/slideLayout1246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theme/theme115.xml" ContentType="application/vnd.openxmlformats-officedocument.theme+xml"/>
  <Override PartName="/ppt/slideLayouts/slideLayout1257.xml" ContentType="application/vnd.openxmlformats-officedocument.presentationml.slideLayout+xml"/>
  <Override PartName="/ppt/slideLayouts/slideLayout1258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theme/theme116.xml" ContentType="application/vnd.openxmlformats-officedocument.theme+xml"/>
  <Override PartName="/ppt/slideLayouts/slideLayout1269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theme/theme117.xml" ContentType="application/vnd.openxmlformats-officedocument.theme+xml"/>
  <Override PartName="/ppt/slideLayouts/slideLayout1280.xml" ContentType="application/vnd.openxmlformats-officedocument.presentationml.slideLayout+xml"/>
  <Override PartName="/ppt/slideLayouts/slideLayout1281.xml" ContentType="application/vnd.openxmlformats-officedocument.presentationml.slideLayout+xml"/>
  <Override PartName="/ppt/slideLayouts/slideLayout1282.xml" ContentType="application/vnd.openxmlformats-officedocument.presentationml.slideLayout+xml"/>
  <Override PartName="/ppt/slideLayouts/slideLayout1283.xml" ContentType="application/vnd.openxmlformats-officedocument.presentationml.slideLayout+xml"/>
  <Override PartName="/ppt/slideLayouts/slideLayout1284.xml" ContentType="application/vnd.openxmlformats-officedocument.presentationml.slideLayout+xml"/>
  <Override PartName="/ppt/slideLayouts/slideLayout1285.xml" ContentType="application/vnd.openxmlformats-officedocument.presentationml.slideLayout+xml"/>
  <Override PartName="/ppt/slideLayouts/slideLayout1286.xml" ContentType="application/vnd.openxmlformats-officedocument.presentationml.slideLayout+xml"/>
  <Override PartName="/ppt/slideLayouts/slideLayout1287.xml" ContentType="application/vnd.openxmlformats-officedocument.presentationml.slideLayout+xml"/>
  <Override PartName="/ppt/slideLayouts/slideLayout128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theme/theme118.xml" ContentType="application/vnd.openxmlformats-officedocument.theme+xml"/>
  <Override PartName="/ppt/slideLayouts/slideLayout1291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slideLayouts/slideLayout1294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theme/theme119.xml" ContentType="application/vnd.openxmlformats-officedocument.theme+xml"/>
  <Override PartName="/ppt/slideLayouts/slideLayout1302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slideLayouts/slideLayout1305.xml" ContentType="application/vnd.openxmlformats-officedocument.presentationml.slideLayout+xml"/>
  <Override PartName="/ppt/slideLayouts/slideLayout1306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theme/theme120.xml" ContentType="application/vnd.openxmlformats-officedocument.theme+xml"/>
  <Override PartName="/ppt/slideLayouts/slideLayout1313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320.xml" ContentType="application/vnd.openxmlformats-officedocument.presentationml.slideLayout+xml"/>
  <Override PartName="/ppt/slideLayouts/slideLayout1321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323.xml" ContentType="application/vnd.openxmlformats-officedocument.presentationml.slideLayout+xml"/>
  <Override PartName="/ppt/theme/theme121.xml" ContentType="application/vnd.openxmlformats-officedocument.theme+xml"/>
  <Override PartName="/ppt/slideLayouts/slideLayout132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327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theme/theme122.xml" ContentType="application/vnd.openxmlformats-officedocument.theme+xml"/>
  <Override PartName="/ppt/slideLayouts/slideLayout133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theme/theme123.xml" ContentType="application/vnd.openxmlformats-officedocument.theme+xml"/>
  <Override PartName="/ppt/slideLayouts/slideLayout1346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theme/theme124.xml" ContentType="application/vnd.openxmlformats-officedocument.theme+xml"/>
  <Override PartName="/ppt/slideLayouts/slideLayout1357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theme/theme125.xml" ContentType="application/vnd.openxmlformats-officedocument.theme+xml"/>
  <Override PartName="/ppt/slideLayouts/slideLayout136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370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theme/theme126.xml" ContentType="application/vnd.openxmlformats-officedocument.theme+xml"/>
  <Override PartName="/ppt/slideLayouts/slideLayout1379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381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389.xml" ContentType="application/vnd.openxmlformats-officedocument.presentationml.slideLayout+xml"/>
  <Override PartName="/ppt/theme/theme127.xml" ContentType="application/vnd.openxmlformats-officedocument.theme+xml"/>
  <Override PartName="/ppt/slideLayouts/slideLayout1390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theme/theme128.xml" ContentType="application/vnd.openxmlformats-officedocument.theme+xml"/>
  <Override PartName="/ppt/slideLayouts/slideLayout1401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theme/theme129.xml" ContentType="application/vnd.openxmlformats-officedocument.theme+xml"/>
  <Override PartName="/ppt/slideLayouts/slideLayout1412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theme/theme130.xml" ContentType="application/vnd.openxmlformats-officedocument.theme+xml"/>
  <Override PartName="/ppt/slideLayouts/slideLayout1423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theme/theme131.xml" ContentType="application/vnd.openxmlformats-officedocument.theme+xml"/>
  <Override PartName="/ppt/slideLayouts/slideLayout1434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Layouts/slideLayout143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439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theme/theme132.xml" ContentType="application/vnd.openxmlformats-officedocument.theme+xml"/>
  <Override PartName="/ppt/slideLayouts/slideLayout144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theme/theme133.xml" ContentType="application/vnd.openxmlformats-officedocument.theme+xml"/>
  <Override PartName="/ppt/slideLayouts/slideLayout1456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Layouts/slideLayout1458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theme/theme134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475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theme/theme135.xml" ContentType="application/vnd.openxmlformats-officedocument.theme+xml"/>
  <Override PartName="/ppt/slideLayouts/slideLayout147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485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theme/theme136.xml" ContentType="application/vnd.openxmlformats-officedocument.theme+xml"/>
  <Override PartName="/ppt/slideLayouts/slideLayout1489.xml" ContentType="application/vnd.openxmlformats-officedocument.presentationml.slideLayout+xml"/>
  <Override PartName="/ppt/slideLayouts/slideLayout149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theme/theme13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502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38.xml" ContentType="application/vnd.openxmlformats-officedocument.theme+xml"/>
  <Override PartName="/ppt/slideLayouts/slideLayout1511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9.xml" ContentType="application/vnd.openxmlformats-officedocument.theme+xml"/>
  <Override PartName="/ppt/slideLayouts/slideLayout1522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529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0.xml" ContentType="application/vnd.openxmlformats-officedocument.theme+xml"/>
  <Override PartName="/ppt/slideLayouts/slideLayout1533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538.xml" ContentType="application/vnd.openxmlformats-officedocument.presentationml.slideLayout+xml"/>
  <Override PartName="/ppt/slideLayouts/slideLayout1539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theme/theme141.xml" ContentType="application/vnd.openxmlformats-officedocument.theme+xml"/>
  <Override PartName="/ppt/slideLayouts/slideLayout1544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theme/theme142.xml" ContentType="application/vnd.openxmlformats-officedocument.theme+xml"/>
  <Override PartName="/ppt/slideLayouts/slideLayout1555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theme/theme143.xml" ContentType="application/vnd.openxmlformats-officedocument.theme+xml"/>
  <Override PartName="/ppt/slideLayouts/slideLayout1566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theme/theme144.xml" ContentType="application/vnd.openxmlformats-officedocument.theme+xml"/>
  <Override PartName="/ppt/slideLayouts/slideLayout1577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theme/theme145.xml" ContentType="application/vnd.openxmlformats-officedocument.theme+xml"/>
  <Override PartName="/ppt/slideLayouts/slideLayout158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theme/theme146.xml" ContentType="application/vnd.openxmlformats-officedocument.theme+xml"/>
  <Override PartName="/ppt/theme/theme14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73" r:id="rId3"/>
    <p:sldMasterId id="2147483686" r:id="rId4"/>
    <p:sldMasterId id="2147483698" r:id="rId5"/>
    <p:sldMasterId id="2147483710" r:id="rId6"/>
    <p:sldMasterId id="2147483722" r:id="rId7"/>
    <p:sldMasterId id="2147483734" r:id="rId8"/>
    <p:sldMasterId id="2147483746" r:id="rId9"/>
    <p:sldMasterId id="2147483758" r:id="rId10"/>
    <p:sldMasterId id="2147483773" r:id="rId11"/>
    <p:sldMasterId id="2147483785" r:id="rId12"/>
    <p:sldMasterId id="2147483797" r:id="rId13"/>
    <p:sldMasterId id="2147483809" r:id="rId14"/>
    <p:sldMasterId id="2147483821" r:id="rId15"/>
    <p:sldMasterId id="2147483833" r:id="rId16"/>
    <p:sldMasterId id="2147483845" r:id="rId17"/>
    <p:sldMasterId id="2147483858" r:id="rId18"/>
    <p:sldMasterId id="2147483870" r:id="rId19"/>
    <p:sldMasterId id="2147483882" r:id="rId20"/>
    <p:sldMasterId id="2147483894" r:id="rId21"/>
    <p:sldMasterId id="2147483906" r:id="rId22"/>
    <p:sldMasterId id="2147483919" r:id="rId23"/>
    <p:sldMasterId id="2147483931" r:id="rId24"/>
    <p:sldMasterId id="2147483943" r:id="rId25"/>
    <p:sldMasterId id="2147483955" r:id="rId26"/>
    <p:sldMasterId id="2147483967" r:id="rId27"/>
    <p:sldMasterId id="2147483979" r:id="rId28"/>
    <p:sldMasterId id="2147483991" r:id="rId29"/>
    <p:sldMasterId id="2147484003" r:id="rId30"/>
    <p:sldMasterId id="2147484015" r:id="rId31"/>
    <p:sldMasterId id="2147484027" r:id="rId32"/>
    <p:sldMasterId id="2147484039" r:id="rId33"/>
    <p:sldMasterId id="2147484051" r:id="rId34"/>
    <p:sldMasterId id="2147484063" r:id="rId35"/>
    <p:sldMasterId id="2147484075" r:id="rId36"/>
    <p:sldMasterId id="2147484087" r:id="rId37"/>
    <p:sldMasterId id="2147484099" r:id="rId38"/>
    <p:sldMasterId id="2147484111" r:id="rId39"/>
    <p:sldMasterId id="2147484124" r:id="rId40"/>
    <p:sldMasterId id="2147484136" r:id="rId41"/>
    <p:sldMasterId id="2147484148" r:id="rId42"/>
    <p:sldMasterId id="2147484160" r:id="rId43"/>
    <p:sldMasterId id="2147484173" r:id="rId44"/>
    <p:sldMasterId id="2147484185" r:id="rId45"/>
    <p:sldMasterId id="2147484197" r:id="rId46"/>
    <p:sldMasterId id="2147484209" r:id="rId47"/>
    <p:sldMasterId id="2147484221" r:id="rId48"/>
    <p:sldMasterId id="2147484233" r:id="rId49"/>
    <p:sldMasterId id="2147484245" r:id="rId50"/>
    <p:sldMasterId id="2147484257" r:id="rId51"/>
    <p:sldMasterId id="2147484269" r:id="rId52"/>
    <p:sldMasterId id="2147484281" r:id="rId53"/>
    <p:sldMasterId id="2147484293" r:id="rId54"/>
    <p:sldMasterId id="2147484305" r:id="rId55"/>
    <p:sldMasterId id="2147484317" r:id="rId56"/>
    <p:sldMasterId id="2147484329" r:id="rId57"/>
    <p:sldMasterId id="2147484341" r:id="rId58"/>
    <p:sldMasterId id="2147484353" r:id="rId59"/>
    <p:sldMasterId id="2147484365" r:id="rId60"/>
    <p:sldMasterId id="2147484377" r:id="rId61"/>
    <p:sldMasterId id="2147484389" r:id="rId62"/>
    <p:sldMasterId id="2147484401" r:id="rId63"/>
    <p:sldMasterId id="2147484413" r:id="rId64"/>
    <p:sldMasterId id="2147484425" r:id="rId65"/>
    <p:sldMasterId id="2147484437" r:id="rId66"/>
    <p:sldMasterId id="2147484449" r:id="rId67"/>
    <p:sldMasterId id="2147484461" r:id="rId68"/>
    <p:sldMasterId id="2147484473" r:id="rId69"/>
    <p:sldMasterId id="2147484485" r:id="rId70"/>
    <p:sldMasterId id="2147484497" r:id="rId71"/>
    <p:sldMasterId id="2147484509" r:id="rId72"/>
    <p:sldMasterId id="2147484521" r:id="rId73"/>
    <p:sldMasterId id="2147484533" r:id="rId74"/>
    <p:sldMasterId id="2147484545" r:id="rId75"/>
    <p:sldMasterId id="2147484546" r:id="rId76"/>
    <p:sldMasterId id="2147484559" r:id="rId77"/>
    <p:sldMasterId id="2147484571" r:id="rId78"/>
    <p:sldMasterId id="2147484583" r:id="rId79"/>
    <p:sldMasterId id="2147484595" r:id="rId80"/>
    <p:sldMasterId id="2147484607" r:id="rId81"/>
    <p:sldMasterId id="2147484619" r:id="rId82"/>
    <p:sldMasterId id="2147484631" r:id="rId83"/>
    <p:sldMasterId id="2147484646" r:id="rId84"/>
    <p:sldMasterId id="2147484658" r:id="rId85"/>
    <p:sldMasterId id="2147484670" r:id="rId86"/>
    <p:sldMasterId id="2147484682" r:id="rId87"/>
    <p:sldMasterId id="2147484694" r:id="rId88"/>
    <p:sldMasterId id="2147484706" r:id="rId89"/>
    <p:sldMasterId id="2147484718" r:id="rId90"/>
    <p:sldMasterId id="2147484731" r:id="rId91"/>
    <p:sldMasterId id="2147484743" r:id="rId92"/>
    <p:sldMasterId id="2147484755" r:id="rId93"/>
    <p:sldMasterId id="2147484767" r:id="rId94"/>
    <p:sldMasterId id="2147484779" r:id="rId95"/>
    <p:sldMasterId id="2147484792" r:id="rId96"/>
    <p:sldMasterId id="2147484804" r:id="rId97"/>
    <p:sldMasterId id="2147484816" r:id="rId98"/>
    <p:sldMasterId id="2147484828" r:id="rId99"/>
    <p:sldMasterId id="2147484840" r:id="rId100"/>
    <p:sldMasterId id="2147484852" r:id="rId101"/>
    <p:sldMasterId id="2147484864" r:id="rId102"/>
    <p:sldMasterId id="2147484876" r:id="rId103"/>
    <p:sldMasterId id="2147484888" r:id="rId104"/>
    <p:sldMasterId id="2147484900" r:id="rId105"/>
    <p:sldMasterId id="2147484912" r:id="rId106"/>
    <p:sldMasterId id="2147484924" r:id="rId107"/>
    <p:sldMasterId id="2147484936" r:id="rId108"/>
    <p:sldMasterId id="2147484948" r:id="rId109"/>
    <p:sldMasterId id="2147484960" r:id="rId110"/>
    <p:sldMasterId id="2147484972" r:id="rId111"/>
    <p:sldMasterId id="2147484984" r:id="rId112"/>
    <p:sldMasterId id="2147484997" r:id="rId113"/>
    <p:sldMasterId id="2147485009" r:id="rId114"/>
    <p:sldMasterId id="2147485021" r:id="rId115"/>
    <p:sldMasterId id="2147485033" r:id="rId116"/>
    <p:sldMasterId id="2147485046" r:id="rId117"/>
    <p:sldMasterId id="2147485058" r:id="rId118"/>
    <p:sldMasterId id="2147485070" r:id="rId119"/>
    <p:sldMasterId id="2147485082" r:id="rId120"/>
    <p:sldMasterId id="2147485094" r:id="rId121"/>
    <p:sldMasterId id="2147485106" r:id="rId122"/>
    <p:sldMasterId id="2147485118" r:id="rId123"/>
    <p:sldMasterId id="2147485130" r:id="rId124"/>
    <p:sldMasterId id="2147485142" r:id="rId125"/>
    <p:sldMasterId id="2147485154" r:id="rId126"/>
    <p:sldMasterId id="2147485166" r:id="rId127"/>
    <p:sldMasterId id="2147485178" r:id="rId128"/>
    <p:sldMasterId id="2147485190" r:id="rId129"/>
    <p:sldMasterId id="2147485202" r:id="rId130"/>
    <p:sldMasterId id="2147485214" r:id="rId131"/>
    <p:sldMasterId id="2147485226" r:id="rId132"/>
    <p:sldMasterId id="2147485238" r:id="rId133"/>
    <p:sldMasterId id="2147485250" r:id="rId134"/>
    <p:sldMasterId id="2147485262" r:id="rId135"/>
    <p:sldMasterId id="2147485274" r:id="rId136"/>
    <p:sldMasterId id="2147485286" r:id="rId137"/>
    <p:sldMasterId id="2147485298" r:id="rId138"/>
    <p:sldMasterId id="2147485310" r:id="rId139"/>
    <p:sldMasterId id="2147485322" r:id="rId140"/>
    <p:sldMasterId id="2147485334" r:id="rId141"/>
    <p:sldMasterId id="2147485346" r:id="rId142"/>
    <p:sldMasterId id="2147485358" r:id="rId143"/>
    <p:sldMasterId id="2147485370" r:id="rId144"/>
    <p:sldMasterId id="2147485382" r:id="rId145"/>
    <p:sldMasterId id="2147485394" r:id="rId146"/>
  </p:sldMasterIdLst>
  <p:notesMasterIdLst>
    <p:notesMasterId r:id="rId148"/>
  </p:notesMasterIdLst>
  <p:sldIdLst>
    <p:sldId id="258" r:id="rId147"/>
  </p:sldIdLst>
  <p:sldSz cx="28803600" cy="35999738"/>
  <p:notesSz cx="6858000" cy="9144000"/>
  <p:defaultTextStyle>
    <a:defPPr>
      <a:defRPr lang="en-US"/>
    </a:defPPr>
    <a:lvl1pPr marL="0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1pPr>
    <a:lvl2pPr marL="160084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2pPr>
    <a:lvl3pPr marL="3201687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3pPr>
    <a:lvl4pPr marL="480253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4pPr>
    <a:lvl5pPr marL="640337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5pPr>
    <a:lvl6pPr marL="8004221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6pPr>
    <a:lvl7pPr marL="9605064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7pPr>
    <a:lvl8pPr marL="11205908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8pPr>
    <a:lvl9pPr marL="12806753" algn="l" defTabSz="1600847" rtl="0" eaLnBrk="1" latinLnBrk="0" hangingPunct="1">
      <a:defRPr sz="625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39" userDrawn="1">
          <p15:clr>
            <a:srgbClr val="A4A3A4"/>
          </p15:clr>
        </p15:guide>
        <p15:guide id="2" pos="8064" userDrawn="1">
          <p15:clr>
            <a:srgbClr val="A4A3A4"/>
          </p15:clr>
        </p15:guide>
        <p15:guide id="3" pos="90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1859D"/>
    <a:srgbClr val="528233"/>
    <a:srgbClr val="D9D9D9"/>
    <a:srgbClr val="3266FF"/>
    <a:srgbClr val="2C3FEB"/>
    <a:srgbClr val="451657"/>
    <a:srgbClr val="4D1960"/>
    <a:srgbClr val="FF21C6"/>
    <a:srgbClr val="DD5F0B"/>
    <a:srgbClr val="C41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6" autoAdjust="0"/>
    <p:restoredTop sz="95510"/>
  </p:normalViewPr>
  <p:slideViewPr>
    <p:cSldViewPr snapToGrid="0" snapToObjects="1">
      <p:cViewPr>
        <p:scale>
          <a:sx n="56" d="100"/>
          <a:sy n="56" d="100"/>
        </p:scale>
        <p:origin x="992" y="-6944"/>
      </p:cViewPr>
      <p:guideLst>
        <p:guide orient="horz" pos="11339"/>
        <p:guide pos="8064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6" d="100"/>
          <a:sy n="76" d="100"/>
        </p:scale>
        <p:origin x="-3952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63" Type="http://schemas.openxmlformats.org/officeDocument/2006/relationships/slideMaster" Target="slideMasters/slideMaster63.xml"/><Relationship Id="rId84" Type="http://schemas.openxmlformats.org/officeDocument/2006/relationships/slideMaster" Target="slideMasters/slideMaster84.xml"/><Relationship Id="rId138" Type="http://schemas.openxmlformats.org/officeDocument/2006/relationships/slideMaster" Target="slideMasters/slideMaster138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Master" Target="slideMasters/slideMaster53.xml"/><Relationship Id="rId74" Type="http://schemas.openxmlformats.org/officeDocument/2006/relationships/slideMaster" Target="slideMasters/slideMaster74.xml"/><Relationship Id="rId128" Type="http://schemas.openxmlformats.org/officeDocument/2006/relationships/slideMaster" Target="slideMasters/slideMaster128.xml"/><Relationship Id="rId14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5" Type="http://schemas.openxmlformats.org/officeDocument/2006/relationships/slideMaster" Target="slideMasters/slideMaster95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" Target="slides/slide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Master" Target="slideMasters/slideMaster26.xml"/><Relationship Id="rId47" Type="http://schemas.openxmlformats.org/officeDocument/2006/relationships/slideMaster" Target="slideMasters/slideMaster47.xml"/><Relationship Id="rId68" Type="http://schemas.openxmlformats.org/officeDocument/2006/relationships/slideMaster" Target="slideMasters/slideMaster68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6" Type="http://schemas.openxmlformats.org/officeDocument/2006/relationships/slideMaster" Target="slideMasters/slideMaster16.xml"/><Relationship Id="rId37" Type="http://schemas.openxmlformats.org/officeDocument/2006/relationships/slideMaster" Target="slideMasters/slideMaster37.xml"/><Relationship Id="rId58" Type="http://schemas.openxmlformats.org/officeDocument/2006/relationships/slideMaster" Target="slideMasters/slideMaster58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44" Type="http://schemas.openxmlformats.org/officeDocument/2006/relationships/slideMaster" Target="slideMasters/slideMaster144.xml"/><Relationship Id="rId90" Type="http://schemas.openxmlformats.org/officeDocument/2006/relationships/slideMaster" Target="slideMasters/slideMaster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623FF-30DC-E848-BCAE-8A28FF1D2B30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5513" y="1143000"/>
            <a:ext cx="24669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6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1pPr>
    <a:lvl2pPr marL="39173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2pPr>
    <a:lvl3pPr marL="783462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3pPr>
    <a:lvl4pPr marL="1175193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4pPr>
    <a:lvl5pPr marL="156692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5pPr>
    <a:lvl6pPr marL="1958654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6pPr>
    <a:lvl7pPr marL="2350386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7pPr>
    <a:lvl8pPr marL="274211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8pPr>
    <a:lvl9pPr marL="3133847" algn="l" defTabSz="783462" rtl="0" eaLnBrk="1" latinLnBrk="0" hangingPunct="1">
      <a:defRPr sz="10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5513" y="1143000"/>
            <a:ext cx="24669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194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8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8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3.xml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5.emf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359" tIns="155679" rIns="311359" bIns="155679"/>
          <a:lstStyle/>
          <a:p>
            <a:endParaRPr lang="en-US" sz="6082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7/18/20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5971387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  <a:cs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7571235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  <a:cs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47" tIns="170482" rIns="340947" bIns="1704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3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431" indent="0">
              <a:buNone/>
              <a:defRPr sz="6914"/>
            </a:lvl2pPr>
            <a:lvl3pPr marL="3408858" indent="0">
              <a:buNone/>
              <a:defRPr sz="6082"/>
            </a:lvl3pPr>
            <a:lvl4pPr marL="5113278" indent="0">
              <a:buNone/>
              <a:defRPr sz="5249"/>
            </a:lvl4pPr>
            <a:lvl5pPr marL="6817710" indent="0">
              <a:buNone/>
              <a:defRPr sz="5249"/>
            </a:lvl5pPr>
            <a:lvl6pPr marL="8522131" indent="0">
              <a:buNone/>
              <a:defRPr sz="5249"/>
            </a:lvl6pPr>
            <a:lvl7pPr marL="10226567" indent="0">
              <a:buNone/>
              <a:defRPr sz="5249"/>
            </a:lvl7pPr>
            <a:lvl8pPr marL="11930991" indent="0">
              <a:buNone/>
              <a:defRPr sz="5249"/>
            </a:lvl8pPr>
            <a:lvl9pPr marL="13635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431" indent="0">
              <a:buNone/>
              <a:defRPr sz="7499" b="1"/>
            </a:lvl2pPr>
            <a:lvl3pPr marL="3408858" indent="0">
              <a:buNone/>
              <a:defRPr sz="6914" b="1"/>
            </a:lvl3pPr>
            <a:lvl4pPr marL="5113278" indent="0">
              <a:buNone/>
              <a:defRPr sz="6082" b="1"/>
            </a:lvl4pPr>
            <a:lvl5pPr marL="6817710" indent="0">
              <a:buNone/>
              <a:defRPr sz="6082" b="1"/>
            </a:lvl5pPr>
            <a:lvl6pPr marL="8522131" indent="0">
              <a:buNone/>
              <a:defRPr sz="6082" b="1"/>
            </a:lvl6pPr>
            <a:lvl7pPr marL="10226567" indent="0">
              <a:buNone/>
              <a:defRPr sz="6082" b="1"/>
            </a:lvl7pPr>
            <a:lvl8pPr marL="11930991" indent="0">
              <a:buNone/>
              <a:defRPr sz="6082" b="1"/>
            </a:lvl8pPr>
            <a:lvl9pPr marL="13635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2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5618994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/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27218841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6" y="5618998"/>
            <a:ext cx="9006126" cy="25824808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/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4431" indent="0">
              <a:buNone/>
              <a:defRPr sz="10415"/>
            </a:lvl2pPr>
            <a:lvl3pPr marL="3408858" indent="0">
              <a:buNone/>
              <a:defRPr sz="8997"/>
            </a:lvl3pPr>
            <a:lvl4pPr marL="5113278" indent="0">
              <a:buNone/>
              <a:defRPr sz="7499"/>
            </a:lvl4pPr>
            <a:lvl5pPr marL="6817710" indent="0">
              <a:buNone/>
              <a:defRPr sz="7499"/>
            </a:lvl5pPr>
            <a:lvl6pPr marL="8522131" indent="0">
              <a:buNone/>
              <a:defRPr sz="7499"/>
            </a:lvl6pPr>
            <a:lvl7pPr marL="10226567" indent="0">
              <a:buNone/>
              <a:defRPr sz="7499"/>
            </a:lvl7pPr>
            <a:lvl8pPr marL="11930991" indent="0">
              <a:buNone/>
              <a:defRPr sz="7499"/>
            </a:lvl8pPr>
            <a:lvl9pPr marL="13635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4431" indent="0">
              <a:buNone/>
              <a:defRPr sz="4583"/>
            </a:lvl2pPr>
            <a:lvl3pPr marL="3408858" indent="0">
              <a:buNone/>
              <a:defRPr sz="3747"/>
            </a:lvl3pPr>
            <a:lvl4pPr marL="5113278" indent="0">
              <a:buNone/>
              <a:defRPr sz="3333"/>
            </a:lvl4pPr>
            <a:lvl5pPr marL="6817710" indent="0">
              <a:buNone/>
              <a:defRPr sz="3333"/>
            </a:lvl5pPr>
            <a:lvl6pPr marL="8522131" indent="0">
              <a:buNone/>
              <a:defRPr sz="3333"/>
            </a:lvl6pPr>
            <a:lvl7pPr marL="10226567" indent="0">
              <a:buNone/>
              <a:defRPr sz="3333"/>
            </a:lvl7pPr>
            <a:lvl8pPr marL="11930991" indent="0">
              <a:buNone/>
              <a:defRPr sz="3333"/>
            </a:lvl8pPr>
            <a:lvl9pPr marL="13635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853" tIns="170436" rIns="340853" bIns="1704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4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960" indent="0">
              <a:buNone/>
              <a:defRPr sz="6914"/>
            </a:lvl2pPr>
            <a:lvl3pPr marL="3407922" indent="0">
              <a:buNone/>
              <a:defRPr sz="6082"/>
            </a:lvl3pPr>
            <a:lvl4pPr marL="5111875" indent="0">
              <a:buNone/>
              <a:defRPr sz="5249"/>
            </a:lvl4pPr>
            <a:lvl5pPr marL="6815834" indent="0">
              <a:buNone/>
              <a:defRPr sz="5249"/>
            </a:lvl5pPr>
            <a:lvl6pPr marL="8519789" indent="0">
              <a:buNone/>
              <a:defRPr sz="5249"/>
            </a:lvl6pPr>
            <a:lvl7pPr marL="10223758" indent="0">
              <a:buNone/>
              <a:defRPr sz="5249"/>
            </a:lvl7pPr>
            <a:lvl8pPr marL="11927707" indent="0">
              <a:buNone/>
              <a:defRPr sz="5249"/>
            </a:lvl8pPr>
            <a:lvl9pPr marL="1363167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960" indent="0">
              <a:buNone/>
              <a:defRPr sz="7499" b="1"/>
            </a:lvl2pPr>
            <a:lvl3pPr marL="3407922" indent="0">
              <a:buNone/>
              <a:defRPr sz="6914" b="1"/>
            </a:lvl3pPr>
            <a:lvl4pPr marL="5111875" indent="0">
              <a:buNone/>
              <a:defRPr sz="6082" b="1"/>
            </a:lvl4pPr>
            <a:lvl5pPr marL="6815834" indent="0">
              <a:buNone/>
              <a:defRPr sz="6082" b="1"/>
            </a:lvl5pPr>
            <a:lvl6pPr marL="8519789" indent="0">
              <a:buNone/>
              <a:defRPr sz="6082" b="1"/>
            </a:lvl6pPr>
            <a:lvl7pPr marL="10223758" indent="0">
              <a:buNone/>
              <a:defRPr sz="6082" b="1"/>
            </a:lvl7pPr>
            <a:lvl8pPr marL="11927707" indent="0">
              <a:buNone/>
              <a:defRPr sz="6082" b="1"/>
            </a:lvl8pPr>
            <a:lvl9pPr marL="1363167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33" y="762150"/>
            <a:ext cx="18773778" cy="404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3960" indent="0">
              <a:buNone/>
              <a:defRPr sz="10415"/>
            </a:lvl2pPr>
            <a:lvl3pPr marL="3407922" indent="0">
              <a:buNone/>
              <a:defRPr sz="8997"/>
            </a:lvl3pPr>
            <a:lvl4pPr marL="5111875" indent="0">
              <a:buNone/>
              <a:defRPr sz="7499"/>
            </a:lvl4pPr>
            <a:lvl5pPr marL="6815834" indent="0">
              <a:buNone/>
              <a:defRPr sz="7499"/>
            </a:lvl5pPr>
            <a:lvl6pPr marL="8519789" indent="0">
              <a:buNone/>
              <a:defRPr sz="7499"/>
            </a:lvl6pPr>
            <a:lvl7pPr marL="10223758" indent="0">
              <a:buNone/>
              <a:defRPr sz="7499"/>
            </a:lvl7pPr>
            <a:lvl8pPr marL="11927707" indent="0">
              <a:buNone/>
              <a:defRPr sz="7499"/>
            </a:lvl8pPr>
            <a:lvl9pPr marL="1363167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3960" indent="0">
              <a:buNone/>
              <a:defRPr sz="4583"/>
            </a:lvl2pPr>
            <a:lvl3pPr marL="3407922" indent="0">
              <a:buNone/>
              <a:defRPr sz="3747"/>
            </a:lvl3pPr>
            <a:lvl4pPr marL="5111875" indent="0">
              <a:buNone/>
              <a:defRPr sz="3333"/>
            </a:lvl4pPr>
            <a:lvl5pPr marL="6815834" indent="0">
              <a:buNone/>
              <a:defRPr sz="3333"/>
            </a:lvl5pPr>
            <a:lvl6pPr marL="8519789" indent="0">
              <a:buNone/>
              <a:defRPr sz="3333"/>
            </a:lvl6pPr>
            <a:lvl7pPr marL="10223758" indent="0">
              <a:buNone/>
              <a:defRPr sz="3333"/>
            </a:lvl7pPr>
            <a:lvl8pPr marL="11927707" indent="0">
              <a:buNone/>
              <a:defRPr sz="3333"/>
            </a:lvl8pPr>
            <a:lvl9pPr marL="1363167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59" tIns="170390" rIns="340759" bIns="170390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965" tIns="204495" rIns="408965" bIns="20449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9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4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3493" indent="0">
              <a:buNone/>
              <a:defRPr sz="6914"/>
            </a:lvl2pPr>
            <a:lvl3pPr marL="3406984" indent="0">
              <a:buNone/>
              <a:defRPr sz="6082"/>
            </a:lvl3pPr>
            <a:lvl4pPr marL="5110469" indent="0">
              <a:buNone/>
              <a:defRPr sz="5249"/>
            </a:lvl4pPr>
            <a:lvl5pPr marL="6813962" indent="0">
              <a:buNone/>
              <a:defRPr sz="5249"/>
            </a:lvl5pPr>
            <a:lvl6pPr marL="8517445" indent="0">
              <a:buNone/>
              <a:defRPr sz="5249"/>
            </a:lvl6pPr>
            <a:lvl7pPr marL="10220946" indent="0">
              <a:buNone/>
              <a:defRPr sz="5249"/>
            </a:lvl7pPr>
            <a:lvl8pPr marL="11924429" indent="0">
              <a:buNone/>
              <a:defRPr sz="5249"/>
            </a:lvl8pPr>
            <a:lvl9pPr marL="1362792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3493" indent="0">
              <a:buNone/>
              <a:defRPr sz="7499" b="1"/>
            </a:lvl2pPr>
            <a:lvl3pPr marL="3406984" indent="0">
              <a:buNone/>
              <a:defRPr sz="6914" b="1"/>
            </a:lvl3pPr>
            <a:lvl4pPr marL="5110469" indent="0">
              <a:buNone/>
              <a:defRPr sz="6082" b="1"/>
            </a:lvl4pPr>
            <a:lvl5pPr marL="6813962" indent="0">
              <a:buNone/>
              <a:defRPr sz="6082" b="1"/>
            </a:lvl5pPr>
            <a:lvl6pPr marL="8517445" indent="0">
              <a:buNone/>
              <a:defRPr sz="6082" b="1"/>
            </a:lvl6pPr>
            <a:lvl7pPr marL="10220946" indent="0">
              <a:buNone/>
              <a:defRPr sz="6082" b="1"/>
            </a:lvl7pPr>
            <a:lvl8pPr marL="11924429" indent="0">
              <a:buNone/>
              <a:defRPr sz="6082" b="1"/>
            </a:lvl8pPr>
            <a:lvl9pPr marL="1362792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570" tIns="155271" rIns="310570" bIns="15527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3493" indent="0">
              <a:buNone/>
              <a:defRPr sz="10415"/>
            </a:lvl2pPr>
            <a:lvl3pPr marL="3406984" indent="0">
              <a:buNone/>
              <a:defRPr sz="8997"/>
            </a:lvl3pPr>
            <a:lvl4pPr marL="5110469" indent="0">
              <a:buNone/>
              <a:defRPr sz="7499"/>
            </a:lvl4pPr>
            <a:lvl5pPr marL="6813962" indent="0">
              <a:buNone/>
              <a:defRPr sz="7499"/>
            </a:lvl5pPr>
            <a:lvl6pPr marL="8517445" indent="0">
              <a:buNone/>
              <a:defRPr sz="7499"/>
            </a:lvl6pPr>
            <a:lvl7pPr marL="10220946" indent="0">
              <a:buNone/>
              <a:defRPr sz="7499"/>
            </a:lvl7pPr>
            <a:lvl8pPr marL="11924429" indent="0">
              <a:buNone/>
              <a:defRPr sz="7499"/>
            </a:lvl8pPr>
            <a:lvl9pPr marL="1362792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3493" indent="0">
              <a:buNone/>
              <a:defRPr sz="4583"/>
            </a:lvl2pPr>
            <a:lvl3pPr marL="3406984" indent="0">
              <a:buNone/>
              <a:defRPr sz="3747"/>
            </a:lvl3pPr>
            <a:lvl4pPr marL="5110469" indent="0">
              <a:buNone/>
              <a:defRPr sz="3333"/>
            </a:lvl4pPr>
            <a:lvl5pPr marL="6813962" indent="0">
              <a:buNone/>
              <a:defRPr sz="3333"/>
            </a:lvl5pPr>
            <a:lvl6pPr marL="8517445" indent="0">
              <a:buNone/>
              <a:defRPr sz="3333"/>
            </a:lvl6pPr>
            <a:lvl7pPr marL="10220946" indent="0">
              <a:buNone/>
              <a:defRPr sz="3333"/>
            </a:lvl7pPr>
            <a:lvl8pPr marL="11924429" indent="0">
              <a:buNone/>
              <a:defRPr sz="3333"/>
            </a:lvl8pPr>
            <a:lvl9pPr marL="1362792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609" tIns="170319" rIns="340609" bIns="170319"/>
          <a:lstStyle/>
          <a:p>
            <a:pPr defTabSz="3405524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762" indent="0">
              <a:buNone/>
              <a:defRPr sz="6914"/>
            </a:lvl2pPr>
            <a:lvl3pPr marL="3405524" indent="0">
              <a:buNone/>
              <a:defRPr sz="6082"/>
            </a:lvl3pPr>
            <a:lvl4pPr marL="5108284" indent="0">
              <a:buNone/>
              <a:defRPr sz="5249"/>
            </a:lvl4pPr>
            <a:lvl5pPr marL="6811041" indent="0">
              <a:buNone/>
              <a:defRPr sz="5249"/>
            </a:lvl5pPr>
            <a:lvl6pPr marL="8513802" indent="0">
              <a:buNone/>
              <a:defRPr sz="5249"/>
            </a:lvl6pPr>
            <a:lvl7pPr marL="10216559" indent="0">
              <a:buNone/>
              <a:defRPr sz="5249"/>
            </a:lvl7pPr>
            <a:lvl8pPr marL="11919318" indent="0">
              <a:buNone/>
              <a:defRPr sz="5249"/>
            </a:lvl8pPr>
            <a:lvl9pPr marL="1362207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762" indent="0">
              <a:buNone/>
              <a:defRPr sz="7499" b="1"/>
            </a:lvl2pPr>
            <a:lvl3pPr marL="3405524" indent="0">
              <a:buNone/>
              <a:defRPr sz="6914" b="1"/>
            </a:lvl3pPr>
            <a:lvl4pPr marL="5108284" indent="0">
              <a:buNone/>
              <a:defRPr sz="6082" b="1"/>
            </a:lvl4pPr>
            <a:lvl5pPr marL="6811041" indent="0">
              <a:buNone/>
              <a:defRPr sz="6082" b="1"/>
            </a:lvl5pPr>
            <a:lvl6pPr marL="8513802" indent="0">
              <a:buNone/>
              <a:defRPr sz="6082" b="1"/>
            </a:lvl6pPr>
            <a:lvl7pPr marL="10216559" indent="0">
              <a:buNone/>
              <a:defRPr sz="6082" b="1"/>
            </a:lvl7pPr>
            <a:lvl8pPr marL="11919318" indent="0">
              <a:buNone/>
              <a:defRPr sz="6082" b="1"/>
            </a:lvl8pPr>
            <a:lvl9pPr marL="136220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75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762" indent="0">
              <a:buNone/>
              <a:defRPr sz="10415"/>
            </a:lvl2pPr>
            <a:lvl3pPr marL="3405524" indent="0">
              <a:buNone/>
              <a:defRPr sz="8997"/>
            </a:lvl3pPr>
            <a:lvl4pPr marL="5108284" indent="0">
              <a:buNone/>
              <a:defRPr sz="7499"/>
            </a:lvl4pPr>
            <a:lvl5pPr marL="6811041" indent="0">
              <a:buNone/>
              <a:defRPr sz="7499"/>
            </a:lvl5pPr>
            <a:lvl6pPr marL="8513802" indent="0">
              <a:buNone/>
              <a:defRPr sz="7499"/>
            </a:lvl6pPr>
            <a:lvl7pPr marL="10216559" indent="0">
              <a:buNone/>
              <a:defRPr sz="7499"/>
            </a:lvl7pPr>
            <a:lvl8pPr marL="11919318" indent="0">
              <a:buNone/>
              <a:defRPr sz="7499"/>
            </a:lvl8pPr>
            <a:lvl9pPr marL="1362207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762" indent="0">
              <a:buNone/>
              <a:defRPr sz="4583"/>
            </a:lvl2pPr>
            <a:lvl3pPr marL="3405524" indent="0">
              <a:buNone/>
              <a:defRPr sz="3747"/>
            </a:lvl3pPr>
            <a:lvl4pPr marL="5108284" indent="0">
              <a:buNone/>
              <a:defRPr sz="3333"/>
            </a:lvl4pPr>
            <a:lvl5pPr marL="6811041" indent="0">
              <a:buNone/>
              <a:defRPr sz="3333"/>
            </a:lvl5pPr>
            <a:lvl6pPr marL="8513802" indent="0">
              <a:buNone/>
              <a:defRPr sz="3333"/>
            </a:lvl6pPr>
            <a:lvl7pPr marL="10216559" indent="0">
              <a:buNone/>
              <a:defRPr sz="3333"/>
            </a:lvl7pPr>
            <a:lvl8pPr marL="11919318" indent="0">
              <a:buNone/>
              <a:defRPr sz="3333"/>
            </a:lvl8pPr>
            <a:lvl9pPr marL="136220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516" tIns="170273" rIns="340516" bIns="170273"/>
          <a:lstStyle/>
          <a:p>
            <a:pPr defTabSz="3404586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16" tIns="170273" rIns="340516" bIns="170273"/>
          <a:lstStyle/>
          <a:p>
            <a:pPr defTabSz="3404586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73" tIns="204355" rIns="408673" bIns="20435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458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5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294" indent="0">
              <a:buNone/>
              <a:defRPr sz="6914"/>
            </a:lvl2pPr>
            <a:lvl3pPr marL="3404586" indent="0">
              <a:buNone/>
              <a:defRPr sz="6082"/>
            </a:lvl3pPr>
            <a:lvl4pPr marL="5106877" indent="0">
              <a:buNone/>
              <a:defRPr sz="5249"/>
            </a:lvl4pPr>
            <a:lvl5pPr marL="6809167" indent="0">
              <a:buNone/>
              <a:defRPr sz="5249"/>
            </a:lvl5pPr>
            <a:lvl6pPr marL="8511459" indent="0">
              <a:buNone/>
              <a:defRPr sz="5249"/>
            </a:lvl6pPr>
            <a:lvl7pPr marL="10213748" indent="0">
              <a:buNone/>
              <a:defRPr sz="5249"/>
            </a:lvl7pPr>
            <a:lvl8pPr marL="11916037" indent="0">
              <a:buNone/>
              <a:defRPr sz="5249"/>
            </a:lvl8pPr>
            <a:lvl9pPr marL="1361833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553" indent="0">
              <a:buNone/>
              <a:defRPr sz="6082"/>
            </a:lvl2pPr>
            <a:lvl3pPr marL="3105097" indent="0">
              <a:buNone/>
              <a:defRPr sz="5249"/>
            </a:lvl3pPr>
            <a:lvl4pPr marL="4657646" indent="0">
              <a:buNone/>
              <a:defRPr sz="4833"/>
            </a:lvl4pPr>
            <a:lvl5pPr marL="6210196" indent="0">
              <a:buNone/>
              <a:defRPr sz="4833"/>
            </a:lvl5pPr>
            <a:lvl6pPr marL="7762746" indent="0">
              <a:buNone/>
              <a:defRPr sz="4833"/>
            </a:lvl6pPr>
            <a:lvl7pPr marL="9315294" indent="0">
              <a:buNone/>
              <a:defRPr sz="4833"/>
            </a:lvl7pPr>
            <a:lvl8pPr marL="10867846" indent="0">
              <a:buNone/>
              <a:defRPr sz="4833"/>
            </a:lvl8pPr>
            <a:lvl9pPr marL="1242038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294" indent="0">
              <a:buNone/>
              <a:defRPr sz="7499" b="1"/>
            </a:lvl2pPr>
            <a:lvl3pPr marL="3404586" indent="0">
              <a:buNone/>
              <a:defRPr sz="6914" b="1"/>
            </a:lvl3pPr>
            <a:lvl4pPr marL="5106877" indent="0">
              <a:buNone/>
              <a:defRPr sz="6082" b="1"/>
            </a:lvl4pPr>
            <a:lvl5pPr marL="6809167" indent="0">
              <a:buNone/>
              <a:defRPr sz="6082" b="1"/>
            </a:lvl5pPr>
            <a:lvl6pPr marL="8511459" indent="0">
              <a:buNone/>
              <a:defRPr sz="6082" b="1"/>
            </a:lvl6pPr>
            <a:lvl7pPr marL="10213748" indent="0">
              <a:buNone/>
              <a:defRPr sz="6082" b="1"/>
            </a:lvl7pPr>
            <a:lvl8pPr marL="11916037" indent="0">
              <a:buNone/>
              <a:defRPr sz="6082" b="1"/>
            </a:lvl8pPr>
            <a:lvl9pPr marL="1361833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294" indent="0">
              <a:buNone/>
              <a:defRPr sz="10415"/>
            </a:lvl2pPr>
            <a:lvl3pPr marL="3404586" indent="0">
              <a:buNone/>
              <a:defRPr sz="8997"/>
            </a:lvl3pPr>
            <a:lvl4pPr marL="5106877" indent="0">
              <a:buNone/>
              <a:defRPr sz="7499"/>
            </a:lvl4pPr>
            <a:lvl5pPr marL="6809167" indent="0">
              <a:buNone/>
              <a:defRPr sz="7499"/>
            </a:lvl5pPr>
            <a:lvl6pPr marL="8511459" indent="0">
              <a:buNone/>
              <a:defRPr sz="7499"/>
            </a:lvl6pPr>
            <a:lvl7pPr marL="10213748" indent="0">
              <a:buNone/>
              <a:defRPr sz="7499"/>
            </a:lvl7pPr>
            <a:lvl8pPr marL="11916037" indent="0">
              <a:buNone/>
              <a:defRPr sz="7499"/>
            </a:lvl8pPr>
            <a:lvl9pPr marL="1361833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294" indent="0">
              <a:buNone/>
              <a:defRPr sz="4583"/>
            </a:lvl2pPr>
            <a:lvl3pPr marL="3404586" indent="0">
              <a:buNone/>
              <a:defRPr sz="3747"/>
            </a:lvl3pPr>
            <a:lvl4pPr marL="5106877" indent="0">
              <a:buNone/>
              <a:defRPr sz="3333"/>
            </a:lvl4pPr>
            <a:lvl5pPr marL="6809167" indent="0">
              <a:buNone/>
              <a:defRPr sz="3333"/>
            </a:lvl5pPr>
            <a:lvl6pPr marL="8511459" indent="0">
              <a:buNone/>
              <a:defRPr sz="3333"/>
            </a:lvl6pPr>
            <a:lvl7pPr marL="10213748" indent="0">
              <a:buNone/>
              <a:defRPr sz="3333"/>
            </a:lvl7pPr>
            <a:lvl8pPr marL="11916037" indent="0">
              <a:buNone/>
              <a:defRPr sz="3333"/>
            </a:lvl8pPr>
            <a:lvl9pPr marL="1361833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478" tIns="170257" rIns="340478" bIns="17025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6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2087" indent="0">
              <a:buNone/>
              <a:defRPr sz="6914"/>
            </a:lvl2pPr>
            <a:lvl3pPr marL="3404174" indent="0">
              <a:buNone/>
              <a:defRPr sz="6082"/>
            </a:lvl3pPr>
            <a:lvl4pPr marL="5106252" indent="0">
              <a:buNone/>
              <a:defRPr sz="5249"/>
            </a:lvl4pPr>
            <a:lvl5pPr marL="6808339" indent="0">
              <a:buNone/>
              <a:defRPr sz="5249"/>
            </a:lvl5pPr>
            <a:lvl6pPr marL="8510418" indent="0">
              <a:buNone/>
              <a:defRPr sz="5249"/>
            </a:lvl6pPr>
            <a:lvl7pPr marL="10212516" indent="0">
              <a:buNone/>
              <a:defRPr sz="5249"/>
            </a:lvl7pPr>
            <a:lvl8pPr marL="11914592" indent="0">
              <a:buNone/>
              <a:defRPr sz="5249"/>
            </a:lvl8pPr>
            <a:lvl9pPr marL="1361668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2087" indent="0">
              <a:buNone/>
              <a:defRPr sz="7499" b="1"/>
            </a:lvl2pPr>
            <a:lvl3pPr marL="3404174" indent="0">
              <a:buNone/>
              <a:defRPr sz="6914" b="1"/>
            </a:lvl3pPr>
            <a:lvl4pPr marL="5106252" indent="0">
              <a:buNone/>
              <a:defRPr sz="6082" b="1"/>
            </a:lvl4pPr>
            <a:lvl5pPr marL="6808339" indent="0">
              <a:buNone/>
              <a:defRPr sz="6082" b="1"/>
            </a:lvl5pPr>
            <a:lvl6pPr marL="8510418" indent="0">
              <a:buNone/>
              <a:defRPr sz="6082" b="1"/>
            </a:lvl6pPr>
            <a:lvl7pPr marL="10212516" indent="0">
              <a:buNone/>
              <a:defRPr sz="6082" b="1"/>
            </a:lvl7pPr>
            <a:lvl8pPr marL="11914592" indent="0">
              <a:buNone/>
              <a:defRPr sz="6082" b="1"/>
            </a:lvl8pPr>
            <a:lvl9pPr marL="1361668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2087" indent="0">
              <a:buNone/>
              <a:defRPr sz="10415"/>
            </a:lvl2pPr>
            <a:lvl3pPr marL="3404174" indent="0">
              <a:buNone/>
              <a:defRPr sz="8997"/>
            </a:lvl3pPr>
            <a:lvl4pPr marL="5106252" indent="0">
              <a:buNone/>
              <a:defRPr sz="7499"/>
            </a:lvl4pPr>
            <a:lvl5pPr marL="6808339" indent="0">
              <a:buNone/>
              <a:defRPr sz="7499"/>
            </a:lvl5pPr>
            <a:lvl6pPr marL="8510418" indent="0">
              <a:buNone/>
              <a:defRPr sz="7499"/>
            </a:lvl6pPr>
            <a:lvl7pPr marL="10212516" indent="0">
              <a:buNone/>
              <a:defRPr sz="7499"/>
            </a:lvl7pPr>
            <a:lvl8pPr marL="11914592" indent="0">
              <a:buNone/>
              <a:defRPr sz="7499"/>
            </a:lvl8pPr>
            <a:lvl9pPr marL="1361668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2087" indent="0">
              <a:buNone/>
              <a:defRPr sz="4583"/>
            </a:lvl2pPr>
            <a:lvl3pPr marL="3404174" indent="0">
              <a:buNone/>
              <a:defRPr sz="3747"/>
            </a:lvl3pPr>
            <a:lvl4pPr marL="5106252" indent="0">
              <a:buNone/>
              <a:defRPr sz="3333"/>
            </a:lvl4pPr>
            <a:lvl5pPr marL="6808339" indent="0">
              <a:buNone/>
              <a:defRPr sz="3333"/>
            </a:lvl5pPr>
            <a:lvl6pPr marL="8510418" indent="0">
              <a:buNone/>
              <a:defRPr sz="3333"/>
            </a:lvl6pPr>
            <a:lvl7pPr marL="10212516" indent="0">
              <a:buNone/>
              <a:defRPr sz="3333"/>
            </a:lvl7pPr>
            <a:lvl8pPr marL="11914592" indent="0">
              <a:buNone/>
              <a:defRPr sz="3333"/>
            </a:lvl8pPr>
            <a:lvl9pPr marL="1361668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384" tIns="170211" rIns="340384" bIns="1702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553" indent="0">
              <a:buNone/>
              <a:defRPr sz="6914" b="1"/>
            </a:lvl2pPr>
            <a:lvl3pPr marL="3105097" indent="0">
              <a:buNone/>
              <a:defRPr sz="6082" b="1"/>
            </a:lvl3pPr>
            <a:lvl4pPr marL="4657646" indent="0">
              <a:buNone/>
              <a:defRPr sz="5249" b="1"/>
            </a:lvl4pPr>
            <a:lvl5pPr marL="6210196" indent="0">
              <a:buNone/>
              <a:defRPr sz="5249" b="1"/>
            </a:lvl5pPr>
            <a:lvl6pPr marL="7762746" indent="0">
              <a:buNone/>
              <a:defRPr sz="5249" b="1"/>
            </a:lvl6pPr>
            <a:lvl7pPr marL="9315294" indent="0">
              <a:buNone/>
              <a:defRPr sz="5249" b="1"/>
            </a:lvl7pPr>
            <a:lvl8pPr marL="10867846" indent="0">
              <a:buNone/>
              <a:defRPr sz="5249" b="1"/>
            </a:lvl8pPr>
            <a:lvl9pPr marL="1242038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6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619" indent="0">
              <a:buNone/>
              <a:defRPr sz="6914"/>
            </a:lvl2pPr>
            <a:lvl3pPr marL="3403236" indent="0">
              <a:buNone/>
              <a:defRPr sz="6082"/>
            </a:lvl3pPr>
            <a:lvl4pPr marL="5104847" indent="0">
              <a:buNone/>
              <a:defRPr sz="5249"/>
            </a:lvl4pPr>
            <a:lvl5pPr marL="6806465" indent="0">
              <a:buNone/>
              <a:defRPr sz="5249"/>
            </a:lvl5pPr>
            <a:lvl6pPr marL="8508079" indent="0">
              <a:buNone/>
              <a:defRPr sz="5249"/>
            </a:lvl6pPr>
            <a:lvl7pPr marL="10209708" indent="0">
              <a:buNone/>
              <a:defRPr sz="5249"/>
            </a:lvl7pPr>
            <a:lvl8pPr marL="11911313" indent="0">
              <a:buNone/>
              <a:defRPr sz="5249"/>
            </a:lvl8pPr>
            <a:lvl9pPr marL="136129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619" indent="0">
              <a:buNone/>
              <a:defRPr sz="7499" b="1"/>
            </a:lvl2pPr>
            <a:lvl3pPr marL="3403236" indent="0">
              <a:buNone/>
              <a:defRPr sz="6914" b="1"/>
            </a:lvl3pPr>
            <a:lvl4pPr marL="5104847" indent="0">
              <a:buNone/>
              <a:defRPr sz="6082" b="1"/>
            </a:lvl4pPr>
            <a:lvl5pPr marL="6806465" indent="0">
              <a:buNone/>
              <a:defRPr sz="6082" b="1"/>
            </a:lvl5pPr>
            <a:lvl6pPr marL="8508079" indent="0">
              <a:buNone/>
              <a:defRPr sz="6082" b="1"/>
            </a:lvl6pPr>
            <a:lvl7pPr marL="10209708" indent="0">
              <a:buNone/>
              <a:defRPr sz="6082" b="1"/>
            </a:lvl7pPr>
            <a:lvl8pPr marL="11911313" indent="0">
              <a:buNone/>
              <a:defRPr sz="6082" b="1"/>
            </a:lvl8pPr>
            <a:lvl9pPr marL="136129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1619" indent="0">
              <a:buNone/>
              <a:defRPr sz="10415"/>
            </a:lvl2pPr>
            <a:lvl3pPr marL="3403236" indent="0">
              <a:buNone/>
              <a:defRPr sz="8997"/>
            </a:lvl3pPr>
            <a:lvl4pPr marL="5104847" indent="0">
              <a:buNone/>
              <a:defRPr sz="7499"/>
            </a:lvl4pPr>
            <a:lvl5pPr marL="6806465" indent="0">
              <a:buNone/>
              <a:defRPr sz="7499"/>
            </a:lvl5pPr>
            <a:lvl6pPr marL="8508079" indent="0">
              <a:buNone/>
              <a:defRPr sz="7499"/>
            </a:lvl6pPr>
            <a:lvl7pPr marL="10209708" indent="0">
              <a:buNone/>
              <a:defRPr sz="7499"/>
            </a:lvl7pPr>
            <a:lvl8pPr marL="11911313" indent="0">
              <a:buNone/>
              <a:defRPr sz="7499"/>
            </a:lvl8pPr>
            <a:lvl9pPr marL="136129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1619" indent="0">
              <a:buNone/>
              <a:defRPr sz="4583"/>
            </a:lvl2pPr>
            <a:lvl3pPr marL="3403236" indent="0">
              <a:buNone/>
              <a:defRPr sz="3747"/>
            </a:lvl3pPr>
            <a:lvl4pPr marL="5104847" indent="0">
              <a:buNone/>
              <a:defRPr sz="3333"/>
            </a:lvl4pPr>
            <a:lvl5pPr marL="6806465" indent="0">
              <a:buNone/>
              <a:defRPr sz="3333"/>
            </a:lvl5pPr>
            <a:lvl6pPr marL="8508079" indent="0">
              <a:buNone/>
              <a:defRPr sz="3333"/>
            </a:lvl6pPr>
            <a:lvl7pPr marL="10209708" indent="0">
              <a:buNone/>
              <a:defRPr sz="3333"/>
            </a:lvl7pPr>
            <a:lvl8pPr marL="11911313" indent="0">
              <a:buNone/>
              <a:defRPr sz="3333"/>
            </a:lvl8pPr>
            <a:lvl9pPr marL="136129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291" tIns="170167" rIns="340291" bIns="170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4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1150" indent="0">
              <a:buNone/>
              <a:defRPr sz="6914"/>
            </a:lvl2pPr>
            <a:lvl3pPr marL="3402299" indent="0">
              <a:buNone/>
              <a:defRPr sz="6082"/>
            </a:lvl3pPr>
            <a:lvl4pPr marL="5103440" indent="0">
              <a:buNone/>
              <a:defRPr sz="5249"/>
            </a:lvl4pPr>
            <a:lvl5pPr marL="6804594" indent="0">
              <a:buNone/>
              <a:defRPr sz="5249"/>
            </a:lvl5pPr>
            <a:lvl6pPr marL="8505741" indent="0">
              <a:buNone/>
              <a:defRPr sz="5249"/>
            </a:lvl6pPr>
            <a:lvl7pPr marL="10206900" indent="0">
              <a:buNone/>
              <a:defRPr sz="5249"/>
            </a:lvl7pPr>
            <a:lvl8pPr marL="11908038" indent="0">
              <a:buNone/>
              <a:defRPr sz="5249"/>
            </a:lvl8pPr>
            <a:lvl9pPr marL="136091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1150" indent="0">
              <a:buNone/>
              <a:defRPr sz="7499" b="1"/>
            </a:lvl2pPr>
            <a:lvl3pPr marL="3402299" indent="0">
              <a:buNone/>
              <a:defRPr sz="6914" b="1"/>
            </a:lvl3pPr>
            <a:lvl4pPr marL="5103440" indent="0">
              <a:buNone/>
              <a:defRPr sz="6082" b="1"/>
            </a:lvl4pPr>
            <a:lvl5pPr marL="6804594" indent="0">
              <a:buNone/>
              <a:defRPr sz="6082" b="1"/>
            </a:lvl5pPr>
            <a:lvl6pPr marL="8505741" indent="0">
              <a:buNone/>
              <a:defRPr sz="6082" b="1"/>
            </a:lvl6pPr>
            <a:lvl7pPr marL="10206900" indent="0">
              <a:buNone/>
              <a:defRPr sz="6082" b="1"/>
            </a:lvl7pPr>
            <a:lvl8pPr marL="11908038" indent="0">
              <a:buNone/>
              <a:defRPr sz="6082" b="1"/>
            </a:lvl8pPr>
            <a:lvl9pPr marL="136091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0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1150" indent="0">
              <a:buNone/>
              <a:defRPr sz="10415"/>
            </a:lvl2pPr>
            <a:lvl3pPr marL="3402299" indent="0">
              <a:buNone/>
              <a:defRPr sz="8997"/>
            </a:lvl3pPr>
            <a:lvl4pPr marL="5103440" indent="0">
              <a:buNone/>
              <a:defRPr sz="7499"/>
            </a:lvl4pPr>
            <a:lvl5pPr marL="6804594" indent="0">
              <a:buNone/>
              <a:defRPr sz="7499"/>
            </a:lvl5pPr>
            <a:lvl6pPr marL="8505741" indent="0">
              <a:buNone/>
              <a:defRPr sz="7499"/>
            </a:lvl6pPr>
            <a:lvl7pPr marL="10206900" indent="0">
              <a:buNone/>
              <a:defRPr sz="7499"/>
            </a:lvl7pPr>
            <a:lvl8pPr marL="11908038" indent="0">
              <a:buNone/>
              <a:defRPr sz="7499"/>
            </a:lvl8pPr>
            <a:lvl9pPr marL="136091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1150" indent="0">
              <a:buNone/>
              <a:defRPr sz="4583"/>
            </a:lvl2pPr>
            <a:lvl3pPr marL="3402299" indent="0">
              <a:buNone/>
              <a:defRPr sz="3747"/>
            </a:lvl3pPr>
            <a:lvl4pPr marL="5103440" indent="0">
              <a:buNone/>
              <a:defRPr sz="3333"/>
            </a:lvl4pPr>
            <a:lvl5pPr marL="6804594" indent="0">
              <a:buNone/>
              <a:defRPr sz="3333"/>
            </a:lvl5pPr>
            <a:lvl6pPr marL="8505741" indent="0">
              <a:buNone/>
              <a:defRPr sz="3333"/>
            </a:lvl6pPr>
            <a:lvl7pPr marL="10206900" indent="0">
              <a:buNone/>
              <a:defRPr sz="3333"/>
            </a:lvl7pPr>
            <a:lvl8pPr marL="11908038" indent="0">
              <a:buNone/>
              <a:defRPr sz="3333"/>
            </a:lvl8pPr>
            <a:lvl9pPr marL="136091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197" tIns="170122" rIns="340197" bIns="1701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97" tIns="170122" rIns="340197" bIns="1701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290" tIns="204173" rIns="408290" bIns="20417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5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0681" indent="0">
              <a:buNone/>
              <a:defRPr sz="6914"/>
            </a:lvl2pPr>
            <a:lvl3pPr marL="3401362" indent="0">
              <a:buNone/>
              <a:defRPr sz="6082"/>
            </a:lvl3pPr>
            <a:lvl4pPr marL="5102039" indent="0">
              <a:buNone/>
              <a:defRPr sz="5249"/>
            </a:lvl4pPr>
            <a:lvl5pPr marL="6802724" indent="0">
              <a:buNone/>
              <a:defRPr sz="5249"/>
            </a:lvl5pPr>
            <a:lvl6pPr marL="8503398" indent="0">
              <a:buNone/>
              <a:defRPr sz="5249"/>
            </a:lvl6pPr>
            <a:lvl7pPr marL="10204094" indent="0">
              <a:buNone/>
              <a:defRPr sz="5249"/>
            </a:lvl7pPr>
            <a:lvl8pPr marL="11904764" indent="0">
              <a:buNone/>
              <a:defRPr sz="5249"/>
            </a:lvl8pPr>
            <a:lvl9pPr marL="136054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0681" indent="0">
              <a:buNone/>
              <a:defRPr sz="7499" b="1"/>
            </a:lvl2pPr>
            <a:lvl3pPr marL="3401362" indent="0">
              <a:buNone/>
              <a:defRPr sz="6914" b="1"/>
            </a:lvl3pPr>
            <a:lvl4pPr marL="5102039" indent="0">
              <a:buNone/>
              <a:defRPr sz="6082" b="1"/>
            </a:lvl4pPr>
            <a:lvl5pPr marL="6802724" indent="0">
              <a:buNone/>
              <a:defRPr sz="6082" b="1"/>
            </a:lvl5pPr>
            <a:lvl6pPr marL="8503398" indent="0">
              <a:buNone/>
              <a:defRPr sz="6082" b="1"/>
            </a:lvl6pPr>
            <a:lvl7pPr marL="10204094" indent="0">
              <a:buNone/>
              <a:defRPr sz="6082" b="1"/>
            </a:lvl7pPr>
            <a:lvl8pPr marL="11904764" indent="0">
              <a:buNone/>
              <a:defRPr sz="6082" b="1"/>
            </a:lvl8pPr>
            <a:lvl9pPr marL="136054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2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0681" indent="0">
              <a:buNone/>
              <a:defRPr sz="10415"/>
            </a:lvl2pPr>
            <a:lvl3pPr marL="3401362" indent="0">
              <a:buNone/>
              <a:defRPr sz="8997"/>
            </a:lvl3pPr>
            <a:lvl4pPr marL="5102039" indent="0">
              <a:buNone/>
              <a:defRPr sz="7499"/>
            </a:lvl4pPr>
            <a:lvl5pPr marL="6802724" indent="0">
              <a:buNone/>
              <a:defRPr sz="7499"/>
            </a:lvl5pPr>
            <a:lvl6pPr marL="8503398" indent="0">
              <a:buNone/>
              <a:defRPr sz="7499"/>
            </a:lvl6pPr>
            <a:lvl7pPr marL="10204094" indent="0">
              <a:buNone/>
              <a:defRPr sz="7499"/>
            </a:lvl7pPr>
            <a:lvl8pPr marL="11904764" indent="0">
              <a:buNone/>
              <a:defRPr sz="7499"/>
            </a:lvl8pPr>
            <a:lvl9pPr marL="136054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0681" indent="0">
              <a:buNone/>
              <a:defRPr sz="4583"/>
            </a:lvl2pPr>
            <a:lvl3pPr marL="3401362" indent="0">
              <a:buNone/>
              <a:defRPr sz="3747"/>
            </a:lvl3pPr>
            <a:lvl4pPr marL="5102039" indent="0">
              <a:buNone/>
              <a:defRPr sz="3333"/>
            </a:lvl4pPr>
            <a:lvl5pPr marL="6802724" indent="0">
              <a:buNone/>
              <a:defRPr sz="3333"/>
            </a:lvl5pPr>
            <a:lvl6pPr marL="8503398" indent="0">
              <a:buNone/>
              <a:defRPr sz="3333"/>
            </a:lvl6pPr>
            <a:lvl7pPr marL="10204094" indent="0">
              <a:buNone/>
              <a:defRPr sz="3333"/>
            </a:lvl7pPr>
            <a:lvl8pPr marL="11904764" indent="0">
              <a:buNone/>
              <a:defRPr sz="3333"/>
            </a:lvl8pPr>
            <a:lvl9pPr marL="136054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8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8000489"/>
            <a:ext cx="24483061" cy="7716611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9599857"/>
            <a:ext cx="20162521" cy="9199933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69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999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99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99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99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40047" tIns="170051" rIns="340047" bIns="170051"/>
          <a:lstStyle/>
          <a:p>
            <a:pPr defTabSz="3399903">
              <a:defRPr/>
            </a:pPr>
            <a:endParaRPr lang="en-US" sz="6914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6799956"/>
            <a:ext cx="25923241" cy="2639980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33683502"/>
            <a:ext cx="6720840" cy="1916651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7" y="5591625"/>
            <a:ext cx="25923241" cy="8337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3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9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995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9990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998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9981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997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99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9966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9961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129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129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950" indent="0">
              <a:buNone/>
              <a:defRPr sz="7499" b="1"/>
            </a:lvl2pPr>
            <a:lvl3pPr marL="3399903" indent="0">
              <a:buNone/>
              <a:defRPr sz="6914" b="1"/>
            </a:lvl3pPr>
            <a:lvl4pPr marL="5099860" indent="0">
              <a:buNone/>
              <a:defRPr sz="6082" b="1"/>
            </a:lvl4pPr>
            <a:lvl5pPr marL="6799811" indent="0">
              <a:buNone/>
              <a:defRPr sz="6082" b="1"/>
            </a:lvl5pPr>
            <a:lvl6pPr marL="8499761" indent="0">
              <a:buNone/>
              <a:defRPr sz="6082" b="1"/>
            </a:lvl6pPr>
            <a:lvl7pPr marL="10199707" indent="0">
              <a:buNone/>
              <a:defRPr sz="6082" b="1"/>
            </a:lvl7pPr>
            <a:lvl8pPr marL="11899661" indent="0">
              <a:buNone/>
              <a:defRPr sz="6082" b="1"/>
            </a:lvl8pPr>
            <a:lvl9pPr marL="1359961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2553" indent="0">
              <a:buNone/>
              <a:defRPr sz="9413"/>
            </a:lvl2pPr>
            <a:lvl3pPr marL="3105097" indent="0">
              <a:buNone/>
              <a:defRPr sz="8332"/>
            </a:lvl3pPr>
            <a:lvl4pPr marL="4657646" indent="0">
              <a:buNone/>
              <a:defRPr sz="6914"/>
            </a:lvl4pPr>
            <a:lvl5pPr marL="6210196" indent="0">
              <a:buNone/>
              <a:defRPr sz="6914"/>
            </a:lvl5pPr>
            <a:lvl6pPr marL="7762746" indent="0">
              <a:buNone/>
              <a:defRPr sz="6914"/>
            </a:lvl6pPr>
            <a:lvl7pPr marL="9315294" indent="0">
              <a:buNone/>
              <a:defRPr sz="6914"/>
            </a:lvl7pPr>
            <a:lvl8pPr marL="10867846" indent="0">
              <a:buNone/>
              <a:defRPr sz="6914"/>
            </a:lvl8pPr>
            <a:lvl9pPr marL="1242038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2553" indent="0">
              <a:buNone/>
              <a:defRPr sz="4164"/>
            </a:lvl2pPr>
            <a:lvl3pPr marL="3105097" indent="0">
              <a:buNone/>
              <a:defRPr sz="3333"/>
            </a:lvl3pPr>
            <a:lvl4pPr marL="4657646" indent="0">
              <a:buNone/>
              <a:defRPr sz="3166"/>
            </a:lvl4pPr>
            <a:lvl5pPr marL="6210196" indent="0">
              <a:buNone/>
              <a:defRPr sz="3166"/>
            </a:lvl5pPr>
            <a:lvl6pPr marL="7762746" indent="0">
              <a:buNone/>
              <a:defRPr sz="3166"/>
            </a:lvl6pPr>
            <a:lvl7pPr marL="9315294" indent="0">
              <a:buNone/>
              <a:defRPr sz="3166"/>
            </a:lvl7pPr>
            <a:lvl8pPr marL="10867846" indent="0">
              <a:buNone/>
              <a:defRPr sz="3166"/>
            </a:lvl8pPr>
            <a:lvl9pPr marL="1242038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950" indent="0">
              <a:buNone/>
              <a:defRPr sz="10415"/>
            </a:lvl2pPr>
            <a:lvl3pPr marL="3399903" indent="0">
              <a:buNone/>
              <a:defRPr sz="8997"/>
            </a:lvl3pPr>
            <a:lvl4pPr marL="5099860" indent="0">
              <a:buNone/>
              <a:defRPr sz="7499"/>
            </a:lvl4pPr>
            <a:lvl5pPr marL="6799811" indent="0">
              <a:buNone/>
              <a:defRPr sz="7499"/>
            </a:lvl5pPr>
            <a:lvl6pPr marL="8499761" indent="0">
              <a:buNone/>
              <a:defRPr sz="7499"/>
            </a:lvl6pPr>
            <a:lvl7pPr marL="10199707" indent="0">
              <a:buNone/>
              <a:defRPr sz="7499"/>
            </a:lvl7pPr>
            <a:lvl8pPr marL="11899661" indent="0">
              <a:buNone/>
              <a:defRPr sz="7499"/>
            </a:lvl8pPr>
            <a:lvl9pPr marL="13599615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950" indent="0">
              <a:buNone/>
              <a:defRPr sz="4583"/>
            </a:lvl2pPr>
            <a:lvl3pPr marL="3399903" indent="0">
              <a:buNone/>
              <a:defRPr sz="3747"/>
            </a:lvl3pPr>
            <a:lvl4pPr marL="5099860" indent="0">
              <a:buNone/>
              <a:defRPr sz="3333"/>
            </a:lvl4pPr>
            <a:lvl5pPr marL="6799811" indent="0">
              <a:buNone/>
              <a:defRPr sz="3333"/>
            </a:lvl5pPr>
            <a:lvl6pPr marL="8499761" indent="0">
              <a:buNone/>
              <a:defRPr sz="3333"/>
            </a:lvl6pPr>
            <a:lvl7pPr marL="10199707" indent="0">
              <a:buNone/>
              <a:defRPr sz="3333"/>
            </a:lvl7pPr>
            <a:lvl8pPr marL="11899661" indent="0">
              <a:buNone/>
              <a:defRPr sz="3333"/>
            </a:lvl8pPr>
            <a:lvl9pPr marL="1359961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068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068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008" tIns="170032" rIns="340008" bIns="1700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8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744" indent="0">
              <a:buNone/>
              <a:defRPr sz="6914"/>
            </a:lvl2pPr>
            <a:lvl3pPr marL="3399495" indent="0">
              <a:buNone/>
              <a:defRPr sz="6082"/>
            </a:lvl3pPr>
            <a:lvl4pPr marL="5099233" indent="0">
              <a:buNone/>
              <a:defRPr sz="5249"/>
            </a:lvl4pPr>
            <a:lvl5pPr marL="6798984" indent="0">
              <a:buNone/>
              <a:defRPr sz="5249"/>
            </a:lvl5pPr>
            <a:lvl6pPr marL="8498723" indent="0">
              <a:buNone/>
              <a:defRPr sz="5249"/>
            </a:lvl6pPr>
            <a:lvl7pPr marL="10198482" indent="0">
              <a:buNone/>
              <a:defRPr sz="5249"/>
            </a:lvl7pPr>
            <a:lvl8pPr marL="11898217" indent="0">
              <a:buNone/>
              <a:defRPr sz="5249"/>
            </a:lvl8pPr>
            <a:lvl9pPr marL="1359796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744" indent="0">
              <a:buNone/>
              <a:defRPr sz="7499" b="1"/>
            </a:lvl2pPr>
            <a:lvl3pPr marL="3399495" indent="0">
              <a:buNone/>
              <a:defRPr sz="6914" b="1"/>
            </a:lvl3pPr>
            <a:lvl4pPr marL="5099233" indent="0">
              <a:buNone/>
              <a:defRPr sz="6082" b="1"/>
            </a:lvl4pPr>
            <a:lvl5pPr marL="6798984" indent="0">
              <a:buNone/>
              <a:defRPr sz="6082" b="1"/>
            </a:lvl5pPr>
            <a:lvl6pPr marL="8498723" indent="0">
              <a:buNone/>
              <a:defRPr sz="6082" b="1"/>
            </a:lvl6pPr>
            <a:lvl7pPr marL="10198482" indent="0">
              <a:buNone/>
              <a:defRPr sz="6082" b="1"/>
            </a:lvl7pPr>
            <a:lvl8pPr marL="11898217" indent="0">
              <a:buNone/>
              <a:defRPr sz="6082" b="1"/>
            </a:lvl8pPr>
            <a:lvl9pPr marL="1359796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744" indent="0">
              <a:buNone/>
              <a:defRPr sz="10415"/>
            </a:lvl2pPr>
            <a:lvl3pPr marL="3399495" indent="0">
              <a:buNone/>
              <a:defRPr sz="8997"/>
            </a:lvl3pPr>
            <a:lvl4pPr marL="5099233" indent="0">
              <a:buNone/>
              <a:defRPr sz="7499"/>
            </a:lvl4pPr>
            <a:lvl5pPr marL="6798984" indent="0">
              <a:buNone/>
              <a:defRPr sz="7499"/>
            </a:lvl5pPr>
            <a:lvl6pPr marL="8498723" indent="0">
              <a:buNone/>
              <a:defRPr sz="7499"/>
            </a:lvl6pPr>
            <a:lvl7pPr marL="10198482" indent="0">
              <a:buNone/>
              <a:defRPr sz="7499"/>
            </a:lvl7pPr>
            <a:lvl8pPr marL="11898217" indent="0">
              <a:buNone/>
              <a:defRPr sz="7499"/>
            </a:lvl8pPr>
            <a:lvl9pPr marL="1359796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744" indent="0">
              <a:buNone/>
              <a:defRPr sz="4583"/>
            </a:lvl2pPr>
            <a:lvl3pPr marL="3399495" indent="0">
              <a:buNone/>
              <a:defRPr sz="3747"/>
            </a:lvl3pPr>
            <a:lvl4pPr marL="5099233" indent="0">
              <a:buNone/>
              <a:defRPr sz="3333"/>
            </a:lvl4pPr>
            <a:lvl5pPr marL="6798984" indent="0">
              <a:buNone/>
              <a:defRPr sz="3333"/>
            </a:lvl5pPr>
            <a:lvl6pPr marL="8498723" indent="0">
              <a:buNone/>
              <a:defRPr sz="3333"/>
            </a:lvl6pPr>
            <a:lvl7pPr marL="10198482" indent="0">
              <a:buNone/>
              <a:defRPr sz="3333"/>
            </a:lvl7pPr>
            <a:lvl8pPr marL="11898217" indent="0">
              <a:buNone/>
              <a:defRPr sz="3333"/>
            </a:lvl8pPr>
            <a:lvl9pPr marL="1359796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916" tIns="169986" rIns="339916" bIns="1699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9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9275" indent="0">
              <a:buNone/>
              <a:defRPr sz="6914"/>
            </a:lvl2pPr>
            <a:lvl3pPr marL="3398557" indent="0">
              <a:buNone/>
              <a:defRPr sz="6082"/>
            </a:lvl3pPr>
            <a:lvl4pPr marL="5097833" indent="0">
              <a:buNone/>
              <a:defRPr sz="5249"/>
            </a:lvl4pPr>
            <a:lvl5pPr marL="6797112" indent="0">
              <a:buNone/>
              <a:defRPr sz="5249"/>
            </a:lvl5pPr>
            <a:lvl6pPr marL="8496387" indent="0">
              <a:buNone/>
              <a:defRPr sz="5249"/>
            </a:lvl6pPr>
            <a:lvl7pPr marL="10195676" indent="0">
              <a:buNone/>
              <a:defRPr sz="5249"/>
            </a:lvl7pPr>
            <a:lvl8pPr marL="11894946" indent="0">
              <a:buNone/>
              <a:defRPr sz="5249"/>
            </a:lvl8pPr>
            <a:lvl9pPr marL="1359422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9275" indent="0">
              <a:buNone/>
              <a:defRPr sz="7499" b="1"/>
            </a:lvl2pPr>
            <a:lvl3pPr marL="3398557" indent="0">
              <a:buNone/>
              <a:defRPr sz="6914" b="1"/>
            </a:lvl3pPr>
            <a:lvl4pPr marL="5097833" indent="0">
              <a:buNone/>
              <a:defRPr sz="6082" b="1"/>
            </a:lvl4pPr>
            <a:lvl5pPr marL="6797112" indent="0">
              <a:buNone/>
              <a:defRPr sz="6082" b="1"/>
            </a:lvl5pPr>
            <a:lvl6pPr marL="8496387" indent="0">
              <a:buNone/>
              <a:defRPr sz="6082" b="1"/>
            </a:lvl6pPr>
            <a:lvl7pPr marL="10195676" indent="0">
              <a:buNone/>
              <a:defRPr sz="6082" b="1"/>
            </a:lvl7pPr>
            <a:lvl8pPr marL="11894946" indent="0">
              <a:buNone/>
              <a:defRPr sz="6082" b="1"/>
            </a:lvl8pPr>
            <a:lvl9pPr marL="1359422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9275" indent="0">
              <a:buNone/>
              <a:defRPr sz="10415"/>
            </a:lvl2pPr>
            <a:lvl3pPr marL="3398557" indent="0">
              <a:buNone/>
              <a:defRPr sz="8997"/>
            </a:lvl3pPr>
            <a:lvl4pPr marL="5097833" indent="0">
              <a:buNone/>
              <a:defRPr sz="7499"/>
            </a:lvl4pPr>
            <a:lvl5pPr marL="6797112" indent="0">
              <a:buNone/>
              <a:defRPr sz="7499"/>
            </a:lvl5pPr>
            <a:lvl6pPr marL="8496387" indent="0">
              <a:buNone/>
              <a:defRPr sz="7499"/>
            </a:lvl6pPr>
            <a:lvl7pPr marL="10195676" indent="0">
              <a:buNone/>
              <a:defRPr sz="7499"/>
            </a:lvl7pPr>
            <a:lvl8pPr marL="11894946" indent="0">
              <a:buNone/>
              <a:defRPr sz="7499"/>
            </a:lvl8pPr>
            <a:lvl9pPr marL="1359422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9275" indent="0">
              <a:buNone/>
              <a:defRPr sz="4583"/>
            </a:lvl2pPr>
            <a:lvl3pPr marL="3398557" indent="0">
              <a:buNone/>
              <a:defRPr sz="3747"/>
            </a:lvl3pPr>
            <a:lvl4pPr marL="5097833" indent="0">
              <a:buNone/>
              <a:defRPr sz="3333"/>
            </a:lvl4pPr>
            <a:lvl5pPr marL="6797112" indent="0">
              <a:buNone/>
              <a:defRPr sz="3333"/>
            </a:lvl5pPr>
            <a:lvl6pPr marL="8496387" indent="0">
              <a:buNone/>
              <a:defRPr sz="3333"/>
            </a:lvl6pPr>
            <a:lvl7pPr marL="10195676" indent="0">
              <a:buNone/>
              <a:defRPr sz="3333"/>
            </a:lvl7pPr>
            <a:lvl8pPr marL="11894946" indent="0">
              <a:buNone/>
              <a:defRPr sz="3333"/>
            </a:lvl8pPr>
            <a:lvl9pPr marL="1359422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822" tIns="169943" rIns="339822" bIns="16994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808" indent="0">
              <a:buNone/>
              <a:defRPr sz="6914"/>
            </a:lvl2pPr>
            <a:lvl3pPr marL="3397626" indent="0">
              <a:buNone/>
              <a:defRPr sz="6082"/>
            </a:lvl3pPr>
            <a:lvl4pPr marL="5096432" indent="0">
              <a:buNone/>
              <a:defRPr sz="5249"/>
            </a:lvl4pPr>
            <a:lvl5pPr marL="6795242" indent="0">
              <a:buNone/>
              <a:defRPr sz="5249"/>
            </a:lvl5pPr>
            <a:lvl6pPr marL="8494052" indent="0">
              <a:buNone/>
              <a:defRPr sz="5249"/>
            </a:lvl6pPr>
            <a:lvl7pPr marL="10192874" indent="0">
              <a:buNone/>
              <a:defRPr sz="5249"/>
            </a:lvl7pPr>
            <a:lvl8pPr marL="11891673" indent="0">
              <a:buNone/>
              <a:defRPr sz="5249"/>
            </a:lvl8pPr>
            <a:lvl9pPr marL="135904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808" indent="0">
              <a:buNone/>
              <a:defRPr sz="7499" b="1"/>
            </a:lvl2pPr>
            <a:lvl3pPr marL="3397626" indent="0">
              <a:buNone/>
              <a:defRPr sz="6914" b="1"/>
            </a:lvl3pPr>
            <a:lvl4pPr marL="5096432" indent="0">
              <a:buNone/>
              <a:defRPr sz="6082" b="1"/>
            </a:lvl4pPr>
            <a:lvl5pPr marL="6795242" indent="0">
              <a:buNone/>
              <a:defRPr sz="6082" b="1"/>
            </a:lvl5pPr>
            <a:lvl6pPr marL="8494052" indent="0">
              <a:buNone/>
              <a:defRPr sz="6082" b="1"/>
            </a:lvl6pPr>
            <a:lvl7pPr marL="10192874" indent="0">
              <a:buNone/>
              <a:defRPr sz="6082" b="1"/>
            </a:lvl7pPr>
            <a:lvl8pPr marL="11891673" indent="0">
              <a:buNone/>
              <a:defRPr sz="6082" b="1"/>
            </a:lvl8pPr>
            <a:lvl9pPr marL="135904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99" tIns="155234" rIns="310499" bIns="155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</p:spPr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5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8808" indent="0">
              <a:buNone/>
              <a:defRPr sz="10415"/>
            </a:lvl2pPr>
            <a:lvl3pPr marL="3397626" indent="0">
              <a:buNone/>
              <a:defRPr sz="8997"/>
            </a:lvl3pPr>
            <a:lvl4pPr marL="5096432" indent="0">
              <a:buNone/>
              <a:defRPr sz="7499"/>
            </a:lvl4pPr>
            <a:lvl5pPr marL="6795242" indent="0">
              <a:buNone/>
              <a:defRPr sz="7499"/>
            </a:lvl5pPr>
            <a:lvl6pPr marL="8494052" indent="0">
              <a:buNone/>
              <a:defRPr sz="7499"/>
            </a:lvl6pPr>
            <a:lvl7pPr marL="10192874" indent="0">
              <a:buNone/>
              <a:defRPr sz="7499"/>
            </a:lvl7pPr>
            <a:lvl8pPr marL="11891673" indent="0">
              <a:buNone/>
              <a:defRPr sz="7499"/>
            </a:lvl8pPr>
            <a:lvl9pPr marL="135904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8808" indent="0">
              <a:buNone/>
              <a:defRPr sz="4583"/>
            </a:lvl2pPr>
            <a:lvl3pPr marL="3397626" indent="0">
              <a:buNone/>
              <a:defRPr sz="3747"/>
            </a:lvl3pPr>
            <a:lvl4pPr marL="5096432" indent="0">
              <a:buNone/>
              <a:defRPr sz="3333"/>
            </a:lvl4pPr>
            <a:lvl5pPr marL="6795242" indent="0">
              <a:buNone/>
              <a:defRPr sz="3333"/>
            </a:lvl5pPr>
            <a:lvl6pPr marL="8494052" indent="0">
              <a:buNone/>
              <a:defRPr sz="3333"/>
            </a:lvl6pPr>
            <a:lvl7pPr marL="10192874" indent="0">
              <a:buNone/>
              <a:defRPr sz="3333"/>
            </a:lvl7pPr>
            <a:lvl8pPr marL="11891673" indent="0">
              <a:buNone/>
              <a:defRPr sz="3333"/>
            </a:lvl8pPr>
            <a:lvl9pPr marL="135904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728" tIns="169897" rIns="339728" bIns="1698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0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8339" indent="0">
              <a:buNone/>
              <a:defRPr sz="6914"/>
            </a:lvl2pPr>
            <a:lvl3pPr marL="3396691" indent="0">
              <a:buNone/>
              <a:defRPr sz="6082"/>
            </a:lvl3pPr>
            <a:lvl4pPr marL="5095029" indent="0">
              <a:buNone/>
              <a:defRPr sz="5249"/>
            </a:lvl4pPr>
            <a:lvl5pPr marL="6793371" indent="0">
              <a:buNone/>
              <a:defRPr sz="5249"/>
            </a:lvl5pPr>
            <a:lvl6pPr marL="8491717" indent="0">
              <a:buNone/>
              <a:defRPr sz="5249"/>
            </a:lvl6pPr>
            <a:lvl7pPr marL="10190069" indent="0">
              <a:buNone/>
              <a:defRPr sz="5249"/>
            </a:lvl7pPr>
            <a:lvl8pPr marL="11888399" indent="0">
              <a:buNone/>
              <a:defRPr sz="5249"/>
            </a:lvl8pPr>
            <a:lvl9pPr marL="135867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8339" indent="0">
              <a:buNone/>
              <a:defRPr sz="7499" b="1"/>
            </a:lvl2pPr>
            <a:lvl3pPr marL="3396691" indent="0">
              <a:buNone/>
              <a:defRPr sz="6914" b="1"/>
            </a:lvl3pPr>
            <a:lvl4pPr marL="5095029" indent="0">
              <a:buNone/>
              <a:defRPr sz="6082" b="1"/>
            </a:lvl4pPr>
            <a:lvl5pPr marL="6793371" indent="0">
              <a:buNone/>
              <a:defRPr sz="6082" b="1"/>
            </a:lvl5pPr>
            <a:lvl6pPr marL="8491717" indent="0">
              <a:buNone/>
              <a:defRPr sz="6082" b="1"/>
            </a:lvl6pPr>
            <a:lvl7pPr marL="10190069" indent="0">
              <a:buNone/>
              <a:defRPr sz="6082" b="1"/>
            </a:lvl7pPr>
            <a:lvl8pPr marL="11888399" indent="0">
              <a:buNone/>
              <a:defRPr sz="6082" b="1"/>
            </a:lvl8pPr>
            <a:lvl9pPr marL="135867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8339" indent="0">
              <a:buNone/>
              <a:defRPr sz="10415"/>
            </a:lvl2pPr>
            <a:lvl3pPr marL="3396691" indent="0">
              <a:buNone/>
              <a:defRPr sz="8997"/>
            </a:lvl3pPr>
            <a:lvl4pPr marL="5095029" indent="0">
              <a:buNone/>
              <a:defRPr sz="7499"/>
            </a:lvl4pPr>
            <a:lvl5pPr marL="6793371" indent="0">
              <a:buNone/>
              <a:defRPr sz="7499"/>
            </a:lvl5pPr>
            <a:lvl6pPr marL="8491717" indent="0">
              <a:buNone/>
              <a:defRPr sz="7499"/>
            </a:lvl6pPr>
            <a:lvl7pPr marL="10190069" indent="0">
              <a:buNone/>
              <a:defRPr sz="7499"/>
            </a:lvl7pPr>
            <a:lvl8pPr marL="11888399" indent="0">
              <a:buNone/>
              <a:defRPr sz="7499"/>
            </a:lvl8pPr>
            <a:lvl9pPr marL="135867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8339" indent="0">
              <a:buNone/>
              <a:defRPr sz="4583"/>
            </a:lvl2pPr>
            <a:lvl3pPr marL="3396691" indent="0">
              <a:buNone/>
              <a:defRPr sz="3747"/>
            </a:lvl3pPr>
            <a:lvl4pPr marL="5095029" indent="0">
              <a:buNone/>
              <a:defRPr sz="3333"/>
            </a:lvl4pPr>
            <a:lvl5pPr marL="6793371" indent="0">
              <a:buNone/>
              <a:defRPr sz="3333"/>
            </a:lvl5pPr>
            <a:lvl6pPr marL="8491717" indent="0">
              <a:buNone/>
              <a:defRPr sz="3333"/>
            </a:lvl6pPr>
            <a:lvl7pPr marL="10190069" indent="0">
              <a:buNone/>
              <a:defRPr sz="3333"/>
            </a:lvl7pPr>
            <a:lvl8pPr marL="11888399" indent="0">
              <a:buNone/>
              <a:defRPr sz="3333"/>
            </a:lvl8pPr>
            <a:lvl9pPr marL="135867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634" tIns="169853" rIns="339634" bIns="169853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0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873" indent="0">
              <a:buNone/>
              <a:defRPr sz="6914"/>
            </a:lvl2pPr>
            <a:lvl3pPr marL="3395758" indent="0">
              <a:buNone/>
              <a:defRPr sz="6082"/>
            </a:lvl3pPr>
            <a:lvl4pPr marL="5093627" indent="0">
              <a:buNone/>
              <a:defRPr sz="5249"/>
            </a:lvl4pPr>
            <a:lvl5pPr marL="6791505" indent="0">
              <a:buNone/>
              <a:defRPr sz="5249"/>
            </a:lvl5pPr>
            <a:lvl6pPr marL="8489381" indent="0">
              <a:buNone/>
              <a:defRPr sz="5249"/>
            </a:lvl6pPr>
            <a:lvl7pPr marL="10187265" indent="0">
              <a:buNone/>
              <a:defRPr sz="5249"/>
            </a:lvl7pPr>
            <a:lvl8pPr marL="11885132" indent="0">
              <a:buNone/>
              <a:defRPr sz="5249"/>
            </a:lvl8pPr>
            <a:lvl9pPr marL="135830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2193" indent="0">
              <a:buNone/>
              <a:defRPr sz="6082"/>
            </a:lvl2pPr>
            <a:lvl3pPr marL="3104373" indent="0">
              <a:buNone/>
              <a:defRPr sz="5249"/>
            </a:lvl3pPr>
            <a:lvl4pPr marL="4656564" indent="0">
              <a:buNone/>
              <a:defRPr sz="4833"/>
            </a:lvl4pPr>
            <a:lvl5pPr marL="6208746" indent="0">
              <a:buNone/>
              <a:defRPr sz="4833"/>
            </a:lvl5pPr>
            <a:lvl6pPr marL="7760936" indent="0">
              <a:buNone/>
              <a:defRPr sz="4833"/>
            </a:lvl6pPr>
            <a:lvl7pPr marL="9313119" indent="0">
              <a:buNone/>
              <a:defRPr sz="4833"/>
            </a:lvl7pPr>
            <a:lvl8pPr marL="10865313" indent="0">
              <a:buNone/>
              <a:defRPr sz="4833"/>
            </a:lvl8pPr>
            <a:lvl9pPr marL="124174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873" indent="0">
              <a:buNone/>
              <a:defRPr sz="7499" b="1"/>
            </a:lvl2pPr>
            <a:lvl3pPr marL="3395758" indent="0">
              <a:buNone/>
              <a:defRPr sz="6914" b="1"/>
            </a:lvl3pPr>
            <a:lvl4pPr marL="5093627" indent="0">
              <a:buNone/>
              <a:defRPr sz="6082" b="1"/>
            </a:lvl4pPr>
            <a:lvl5pPr marL="6791505" indent="0">
              <a:buNone/>
              <a:defRPr sz="6082" b="1"/>
            </a:lvl5pPr>
            <a:lvl6pPr marL="8489381" indent="0">
              <a:buNone/>
              <a:defRPr sz="6082" b="1"/>
            </a:lvl6pPr>
            <a:lvl7pPr marL="10187265" indent="0">
              <a:buNone/>
              <a:defRPr sz="6082" b="1"/>
            </a:lvl7pPr>
            <a:lvl8pPr marL="11885132" indent="0">
              <a:buNone/>
              <a:defRPr sz="6082" b="1"/>
            </a:lvl8pPr>
            <a:lvl9pPr marL="135830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7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7873" indent="0">
              <a:buNone/>
              <a:defRPr sz="10415"/>
            </a:lvl2pPr>
            <a:lvl3pPr marL="3395758" indent="0">
              <a:buNone/>
              <a:defRPr sz="8997"/>
            </a:lvl3pPr>
            <a:lvl4pPr marL="5093627" indent="0">
              <a:buNone/>
              <a:defRPr sz="7499"/>
            </a:lvl4pPr>
            <a:lvl5pPr marL="6791505" indent="0">
              <a:buNone/>
              <a:defRPr sz="7499"/>
            </a:lvl5pPr>
            <a:lvl6pPr marL="8489381" indent="0">
              <a:buNone/>
              <a:defRPr sz="7499"/>
            </a:lvl6pPr>
            <a:lvl7pPr marL="10187265" indent="0">
              <a:buNone/>
              <a:defRPr sz="7499"/>
            </a:lvl7pPr>
            <a:lvl8pPr marL="11885132" indent="0">
              <a:buNone/>
              <a:defRPr sz="7499"/>
            </a:lvl8pPr>
            <a:lvl9pPr marL="135830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7873" indent="0">
              <a:buNone/>
              <a:defRPr sz="4583"/>
            </a:lvl2pPr>
            <a:lvl3pPr marL="3395758" indent="0">
              <a:buNone/>
              <a:defRPr sz="3747"/>
            </a:lvl3pPr>
            <a:lvl4pPr marL="5093627" indent="0">
              <a:buNone/>
              <a:defRPr sz="3333"/>
            </a:lvl4pPr>
            <a:lvl5pPr marL="6791505" indent="0">
              <a:buNone/>
              <a:defRPr sz="3333"/>
            </a:lvl5pPr>
            <a:lvl6pPr marL="8489381" indent="0">
              <a:buNone/>
              <a:defRPr sz="3333"/>
            </a:lvl6pPr>
            <a:lvl7pPr marL="10187265" indent="0">
              <a:buNone/>
              <a:defRPr sz="3333"/>
            </a:lvl7pPr>
            <a:lvl8pPr marL="11885132" indent="0">
              <a:buNone/>
              <a:defRPr sz="3333"/>
            </a:lvl8pPr>
            <a:lvl9pPr marL="135830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541" tIns="169807" rIns="339541" bIns="1698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1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7404" indent="0">
              <a:buNone/>
              <a:defRPr sz="6914"/>
            </a:lvl2pPr>
            <a:lvl3pPr marL="3394825" indent="0">
              <a:buNone/>
              <a:defRPr sz="6082"/>
            </a:lvl3pPr>
            <a:lvl4pPr marL="5092226" indent="0">
              <a:buNone/>
              <a:defRPr sz="5249"/>
            </a:lvl4pPr>
            <a:lvl5pPr marL="6789639" indent="0">
              <a:buNone/>
              <a:defRPr sz="5249"/>
            </a:lvl5pPr>
            <a:lvl6pPr marL="8487047" indent="0">
              <a:buNone/>
              <a:defRPr sz="5249"/>
            </a:lvl6pPr>
            <a:lvl7pPr marL="10184464" indent="0">
              <a:buNone/>
              <a:defRPr sz="5249"/>
            </a:lvl7pPr>
            <a:lvl8pPr marL="11881862" indent="0">
              <a:buNone/>
              <a:defRPr sz="5249"/>
            </a:lvl8pPr>
            <a:lvl9pPr marL="135792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7404" indent="0">
              <a:buNone/>
              <a:defRPr sz="7499" b="1"/>
            </a:lvl2pPr>
            <a:lvl3pPr marL="3394825" indent="0">
              <a:buNone/>
              <a:defRPr sz="6914" b="1"/>
            </a:lvl3pPr>
            <a:lvl4pPr marL="5092226" indent="0">
              <a:buNone/>
              <a:defRPr sz="6082" b="1"/>
            </a:lvl4pPr>
            <a:lvl5pPr marL="6789639" indent="0">
              <a:buNone/>
              <a:defRPr sz="6082" b="1"/>
            </a:lvl5pPr>
            <a:lvl6pPr marL="8487047" indent="0">
              <a:buNone/>
              <a:defRPr sz="6082" b="1"/>
            </a:lvl6pPr>
            <a:lvl7pPr marL="10184464" indent="0">
              <a:buNone/>
              <a:defRPr sz="6082" b="1"/>
            </a:lvl7pPr>
            <a:lvl8pPr marL="11881862" indent="0">
              <a:buNone/>
              <a:defRPr sz="6082" b="1"/>
            </a:lvl8pPr>
            <a:lvl9pPr marL="135792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8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7404" indent="0">
              <a:buNone/>
              <a:defRPr sz="10415"/>
            </a:lvl2pPr>
            <a:lvl3pPr marL="3394825" indent="0">
              <a:buNone/>
              <a:defRPr sz="8997"/>
            </a:lvl3pPr>
            <a:lvl4pPr marL="5092226" indent="0">
              <a:buNone/>
              <a:defRPr sz="7499"/>
            </a:lvl4pPr>
            <a:lvl5pPr marL="6789639" indent="0">
              <a:buNone/>
              <a:defRPr sz="7499"/>
            </a:lvl5pPr>
            <a:lvl6pPr marL="8487047" indent="0">
              <a:buNone/>
              <a:defRPr sz="7499"/>
            </a:lvl6pPr>
            <a:lvl7pPr marL="10184464" indent="0">
              <a:buNone/>
              <a:defRPr sz="7499"/>
            </a:lvl7pPr>
            <a:lvl8pPr marL="11881862" indent="0">
              <a:buNone/>
              <a:defRPr sz="7499"/>
            </a:lvl8pPr>
            <a:lvl9pPr marL="135792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7404" indent="0">
              <a:buNone/>
              <a:defRPr sz="4583"/>
            </a:lvl2pPr>
            <a:lvl3pPr marL="3394825" indent="0">
              <a:buNone/>
              <a:defRPr sz="3747"/>
            </a:lvl3pPr>
            <a:lvl4pPr marL="5092226" indent="0">
              <a:buNone/>
              <a:defRPr sz="3333"/>
            </a:lvl4pPr>
            <a:lvl5pPr marL="6789639" indent="0">
              <a:buNone/>
              <a:defRPr sz="3333"/>
            </a:lvl5pPr>
            <a:lvl6pPr marL="8487047" indent="0">
              <a:buNone/>
              <a:defRPr sz="3333"/>
            </a:lvl6pPr>
            <a:lvl7pPr marL="10184464" indent="0">
              <a:buNone/>
              <a:defRPr sz="3333"/>
            </a:lvl7pPr>
            <a:lvl8pPr marL="11881862" indent="0">
              <a:buNone/>
              <a:defRPr sz="3333"/>
            </a:lvl8pPr>
            <a:lvl9pPr marL="135792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447" tIns="169761" rIns="339447" bIns="1697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2193" indent="0">
              <a:buNone/>
              <a:defRPr sz="6914" b="1"/>
            </a:lvl2pPr>
            <a:lvl3pPr marL="3104373" indent="0">
              <a:buNone/>
              <a:defRPr sz="6082" b="1"/>
            </a:lvl3pPr>
            <a:lvl4pPr marL="4656564" indent="0">
              <a:buNone/>
              <a:defRPr sz="5249" b="1"/>
            </a:lvl4pPr>
            <a:lvl5pPr marL="6208746" indent="0">
              <a:buNone/>
              <a:defRPr sz="5249" b="1"/>
            </a:lvl5pPr>
            <a:lvl6pPr marL="7760936" indent="0">
              <a:buNone/>
              <a:defRPr sz="5249" b="1"/>
            </a:lvl6pPr>
            <a:lvl7pPr marL="9313119" indent="0">
              <a:buNone/>
              <a:defRPr sz="5249" b="1"/>
            </a:lvl7pPr>
            <a:lvl8pPr marL="10865313" indent="0">
              <a:buNone/>
              <a:defRPr sz="5249" b="1"/>
            </a:lvl8pPr>
            <a:lvl9pPr marL="124174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938" indent="0">
              <a:buNone/>
              <a:defRPr sz="6914"/>
            </a:lvl2pPr>
            <a:lvl3pPr marL="3393891" indent="0">
              <a:buNone/>
              <a:defRPr sz="6082"/>
            </a:lvl3pPr>
            <a:lvl4pPr marL="5090824" indent="0">
              <a:buNone/>
              <a:defRPr sz="5249"/>
            </a:lvl4pPr>
            <a:lvl5pPr marL="6787770" indent="0">
              <a:buNone/>
              <a:defRPr sz="5249"/>
            </a:lvl5pPr>
            <a:lvl6pPr marL="8484711" indent="0">
              <a:buNone/>
              <a:defRPr sz="5249"/>
            </a:lvl6pPr>
            <a:lvl7pPr marL="10181664" indent="0">
              <a:buNone/>
              <a:defRPr sz="5249"/>
            </a:lvl7pPr>
            <a:lvl8pPr marL="11878593" indent="0">
              <a:buNone/>
              <a:defRPr sz="5249"/>
            </a:lvl8pPr>
            <a:lvl9pPr marL="135755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938" indent="0">
              <a:buNone/>
              <a:defRPr sz="7499" b="1"/>
            </a:lvl2pPr>
            <a:lvl3pPr marL="3393891" indent="0">
              <a:buNone/>
              <a:defRPr sz="6914" b="1"/>
            </a:lvl3pPr>
            <a:lvl4pPr marL="5090824" indent="0">
              <a:buNone/>
              <a:defRPr sz="6082" b="1"/>
            </a:lvl4pPr>
            <a:lvl5pPr marL="6787770" indent="0">
              <a:buNone/>
              <a:defRPr sz="6082" b="1"/>
            </a:lvl5pPr>
            <a:lvl6pPr marL="8484711" indent="0">
              <a:buNone/>
              <a:defRPr sz="6082" b="1"/>
            </a:lvl6pPr>
            <a:lvl7pPr marL="10181664" indent="0">
              <a:buNone/>
              <a:defRPr sz="6082" b="1"/>
            </a:lvl7pPr>
            <a:lvl8pPr marL="11878593" indent="0">
              <a:buNone/>
              <a:defRPr sz="6082" b="1"/>
            </a:lvl8pPr>
            <a:lvl9pPr marL="135755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938" indent="0">
              <a:buNone/>
              <a:defRPr sz="10415"/>
            </a:lvl2pPr>
            <a:lvl3pPr marL="3393891" indent="0">
              <a:buNone/>
              <a:defRPr sz="8997"/>
            </a:lvl3pPr>
            <a:lvl4pPr marL="5090824" indent="0">
              <a:buNone/>
              <a:defRPr sz="7499"/>
            </a:lvl4pPr>
            <a:lvl5pPr marL="6787770" indent="0">
              <a:buNone/>
              <a:defRPr sz="7499"/>
            </a:lvl5pPr>
            <a:lvl6pPr marL="8484711" indent="0">
              <a:buNone/>
              <a:defRPr sz="7499"/>
            </a:lvl6pPr>
            <a:lvl7pPr marL="10181664" indent="0">
              <a:buNone/>
              <a:defRPr sz="7499"/>
            </a:lvl7pPr>
            <a:lvl8pPr marL="11878593" indent="0">
              <a:buNone/>
              <a:defRPr sz="7499"/>
            </a:lvl8pPr>
            <a:lvl9pPr marL="135755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938" indent="0">
              <a:buNone/>
              <a:defRPr sz="4583"/>
            </a:lvl2pPr>
            <a:lvl3pPr marL="3393891" indent="0">
              <a:buNone/>
              <a:defRPr sz="3747"/>
            </a:lvl3pPr>
            <a:lvl4pPr marL="5090824" indent="0">
              <a:buNone/>
              <a:defRPr sz="3333"/>
            </a:lvl4pPr>
            <a:lvl5pPr marL="6787770" indent="0">
              <a:buNone/>
              <a:defRPr sz="3333"/>
            </a:lvl5pPr>
            <a:lvl6pPr marL="8484711" indent="0">
              <a:buNone/>
              <a:defRPr sz="3333"/>
            </a:lvl6pPr>
            <a:lvl7pPr marL="10181664" indent="0">
              <a:buNone/>
              <a:defRPr sz="3333"/>
            </a:lvl7pPr>
            <a:lvl8pPr marL="11878593" indent="0">
              <a:buNone/>
              <a:defRPr sz="3333"/>
            </a:lvl8pPr>
            <a:lvl9pPr marL="135755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353" tIns="169718" rIns="339353" bIns="1697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467" indent="0">
              <a:buNone/>
              <a:defRPr sz="6914"/>
            </a:lvl2pPr>
            <a:lvl3pPr marL="3392956" indent="0">
              <a:buNone/>
              <a:defRPr sz="6082"/>
            </a:lvl3pPr>
            <a:lvl4pPr marL="5089422" indent="0">
              <a:buNone/>
              <a:defRPr sz="5249"/>
            </a:lvl4pPr>
            <a:lvl5pPr marL="6785904" indent="0">
              <a:buNone/>
              <a:defRPr sz="5249"/>
            </a:lvl5pPr>
            <a:lvl6pPr marL="8482375" indent="0">
              <a:buNone/>
              <a:defRPr sz="5249"/>
            </a:lvl6pPr>
            <a:lvl7pPr marL="10178867" indent="0">
              <a:buNone/>
              <a:defRPr sz="5249"/>
            </a:lvl7pPr>
            <a:lvl8pPr marL="11875325" indent="0">
              <a:buNone/>
              <a:defRPr sz="5249"/>
            </a:lvl8pPr>
            <a:lvl9pPr marL="1357180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467" indent="0">
              <a:buNone/>
              <a:defRPr sz="7499" b="1"/>
            </a:lvl2pPr>
            <a:lvl3pPr marL="3392956" indent="0">
              <a:buNone/>
              <a:defRPr sz="6914" b="1"/>
            </a:lvl3pPr>
            <a:lvl4pPr marL="5089422" indent="0">
              <a:buNone/>
              <a:defRPr sz="6082" b="1"/>
            </a:lvl4pPr>
            <a:lvl5pPr marL="6785904" indent="0">
              <a:buNone/>
              <a:defRPr sz="6082" b="1"/>
            </a:lvl5pPr>
            <a:lvl6pPr marL="8482375" indent="0">
              <a:buNone/>
              <a:defRPr sz="6082" b="1"/>
            </a:lvl6pPr>
            <a:lvl7pPr marL="10178867" indent="0">
              <a:buNone/>
              <a:defRPr sz="6082" b="1"/>
            </a:lvl7pPr>
            <a:lvl8pPr marL="11875325" indent="0">
              <a:buNone/>
              <a:defRPr sz="6082" b="1"/>
            </a:lvl8pPr>
            <a:lvl9pPr marL="1357180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467" indent="0">
              <a:buNone/>
              <a:defRPr sz="10415"/>
            </a:lvl2pPr>
            <a:lvl3pPr marL="3392956" indent="0">
              <a:buNone/>
              <a:defRPr sz="8997"/>
            </a:lvl3pPr>
            <a:lvl4pPr marL="5089422" indent="0">
              <a:buNone/>
              <a:defRPr sz="7499"/>
            </a:lvl4pPr>
            <a:lvl5pPr marL="6785904" indent="0">
              <a:buNone/>
              <a:defRPr sz="7499"/>
            </a:lvl5pPr>
            <a:lvl6pPr marL="8482375" indent="0">
              <a:buNone/>
              <a:defRPr sz="7499"/>
            </a:lvl6pPr>
            <a:lvl7pPr marL="10178867" indent="0">
              <a:buNone/>
              <a:defRPr sz="7499"/>
            </a:lvl7pPr>
            <a:lvl8pPr marL="11875325" indent="0">
              <a:buNone/>
              <a:defRPr sz="7499"/>
            </a:lvl8pPr>
            <a:lvl9pPr marL="1357180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467" indent="0">
              <a:buNone/>
              <a:defRPr sz="4583"/>
            </a:lvl2pPr>
            <a:lvl3pPr marL="3392956" indent="0">
              <a:buNone/>
              <a:defRPr sz="3747"/>
            </a:lvl3pPr>
            <a:lvl4pPr marL="5089422" indent="0">
              <a:buNone/>
              <a:defRPr sz="3333"/>
            </a:lvl4pPr>
            <a:lvl5pPr marL="6785904" indent="0">
              <a:buNone/>
              <a:defRPr sz="3333"/>
            </a:lvl5pPr>
            <a:lvl6pPr marL="8482375" indent="0">
              <a:buNone/>
              <a:defRPr sz="3333"/>
            </a:lvl6pPr>
            <a:lvl7pPr marL="10178867" indent="0">
              <a:buNone/>
              <a:defRPr sz="3333"/>
            </a:lvl7pPr>
            <a:lvl8pPr marL="11875325" indent="0">
              <a:buNone/>
              <a:defRPr sz="3333"/>
            </a:lvl8pPr>
            <a:lvl9pPr marL="1357180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259" tIns="169672" rIns="339259" bIns="1696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2799762"/>
            <a:ext cx="9121140" cy="207510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2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6000" indent="0">
              <a:buNone/>
              <a:defRPr sz="6914"/>
            </a:lvl2pPr>
            <a:lvl3pPr marL="3392026" indent="0">
              <a:buNone/>
              <a:defRPr sz="6082"/>
            </a:lvl3pPr>
            <a:lvl4pPr marL="5088024" indent="0">
              <a:buNone/>
              <a:defRPr sz="5249"/>
            </a:lvl4pPr>
            <a:lvl5pPr marL="6784038" indent="0">
              <a:buNone/>
              <a:defRPr sz="5249"/>
            </a:lvl5pPr>
            <a:lvl6pPr marL="8480039" indent="0">
              <a:buNone/>
              <a:defRPr sz="5249"/>
            </a:lvl6pPr>
            <a:lvl7pPr marL="10176063" indent="0">
              <a:buNone/>
              <a:defRPr sz="5249"/>
            </a:lvl7pPr>
            <a:lvl8pPr marL="11872060" indent="0">
              <a:buNone/>
              <a:defRPr sz="5249"/>
            </a:lvl8pPr>
            <a:lvl9pPr marL="135680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6000" indent="0">
              <a:buNone/>
              <a:defRPr sz="7499" b="1"/>
            </a:lvl2pPr>
            <a:lvl3pPr marL="3392026" indent="0">
              <a:buNone/>
              <a:defRPr sz="6914" b="1"/>
            </a:lvl3pPr>
            <a:lvl4pPr marL="5088024" indent="0">
              <a:buNone/>
              <a:defRPr sz="6082" b="1"/>
            </a:lvl4pPr>
            <a:lvl5pPr marL="6784038" indent="0">
              <a:buNone/>
              <a:defRPr sz="6082" b="1"/>
            </a:lvl5pPr>
            <a:lvl6pPr marL="8480039" indent="0">
              <a:buNone/>
              <a:defRPr sz="6082" b="1"/>
            </a:lvl6pPr>
            <a:lvl7pPr marL="10176063" indent="0">
              <a:buNone/>
              <a:defRPr sz="6082" b="1"/>
            </a:lvl7pPr>
            <a:lvl8pPr marL="11872060" indent="0">
              <a:buNone/>
              <a:defRPr sz="6082" b="1"/>
            </a:lvl8pPr>
            <a:lvl9pPr marL="135680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6000" indent="0">
              <a:buNone/>
              <a:defRPr sz="10415"/>
            </a:lvl2pPr>
            <a:lvl3pPr marL="3392026" indent="0">
              <a:buNone/>
              <a:defRPr sz="8997"/>
            </a:lvl3pPr>
            <a:lvl4pPr marL="5088024" indent="0">
              <a:buNone/>
              <a:defRPr sz="7499"/>
            </a:lvl4pPr>
            <a:lvl5pPr marL="6784038" indent="0">
              <a:buNone/>
              <a:defRPr sz="7499"/>
            </a:lvl5pPr>
            <a:lvl6pPr marL="8480039" indent="0">
              <a:buNone/>
              <a:defRPr sz="7499"/>
            </a:lvl6pPr>
            <a:lvl7pPr marL="10176063" indent="0">
              <a:buNone/>
              <a:defRPr sz="7499"/>
            </a:lvl7pPr>
            <a:lvl8pPr marL="11872060" indent="0">
              <a:buNone/>
              <a:defRPr sz="7499"/>
            </a:lvl8pPr>
            <a:lvl9pPr marL="135680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6000" indent="0">
              <a:buNone/>
              <a:defRPr sz="4583"/>
            </a:lvl2pPr>
            <a:lvl3pPr marL="3392026" indent="0">
              <a:buNone/>
              <a:defRPr sz="3747"/>
            </a:lvl3pPr>
            <a:lvl4pPr marL="5088024" indent="0">
              <a:buNone/>
              <a:defRPr sz="3333"/>
            </a:lvl4pPr>
            <a:lvl5pPr marL="6784038" indent="0">
              <a:buNone/>
              <a:defRPr sz="3333"/>
            </a:lvl5pPr>
            <a:lvl6pPr marL="8480039" indent="0">
              <a:buNone/>
              <a:defRPr sz="3333"/>
            </a:lvl6pPr>
            <a:lvl7pPr marL="10176063" indent="0">
              <a:buNone/>
              <a:defRPr sz="3333"/>
            </a:lvl7pPr>
            <a:lvl8pPr marL="11872060" indent="0">
              <a:buNone/>
              <a:defRPr sz="3333"/>
            </a:lvl8pPr>
            <a:lvl9pPr marL="135680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3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535" indent="0">
              <a:buNone/>
              <a:defRPr sz="6914"/>
            </a:lvl2pPr>
            <a:lvl3pPr marL="3391089" indent="0">
              <a:buNone/>
              <a:defRPr sz="6082"/>
            </a:lvl3pPr>
            <a:lvl4pPr marL="5086624" indent="0">
              <a:buNone/>
              <a:defRPr sz="5249"/>
            </a:lvl4pPr>
            <a:lvl5pPr marL="6782171" indent="0">
              <a:buNone/>
              <a:defRPr sz="5249"/>
            </a:lvl5pPr>
            <a:lvl6pPr marL="8477710" indent="0">
              <a:buNone/>
              <a:defRPr sz="5249"/>
            </a:lvl6pPr>
            <a:lvl7pPr marL="10173263" indent="0">
              <a:buNone/>
              <a:defRPr sz="5249"/>
            </a:lvl7pPr>
            <a:lvl8pPr marL="11868795" indent="0">
              <a:buNone/>
              <a:defRPr sz="5249"/>
            </a:lvl8pPr>
            <a:lvl9pPr marL="1356433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535" indent="0">
              <a:buNone/>
              <a:defRPr sz="7499" b="1"/>
            </a:lvl2pPr>
            <a:lvl3pPr marL="3391089" indent="0">
              <a:buNone/>
              <a:defRPr sz="6914" b="1"/>
            </a:lvl3pPr>
            <a:lvl4pPr marL="5086624" indent="0">
              <a:buNone/>
              <a:defRPr sz="6082" b="1"/>
            </a:lvl4pPr>
            <a:lvl5pPr marL="6782171" indent="0">
              <a:buNone/>
              <a:defRPr sz="6082" b="1"/>
            </a:lvl5pPr>
            <a:lvl6pPr marL="8477710" indent="0">
              <a:buNone/>
              <a:defRPr sz="6082" b="1"/>
            </a:lvl6pPr>
            <a:lvl7pPr marL="10173263" indent="0">
              <a:buNone/>
              <a:defRPr sz="6082" b="1"/>
            </a:lvl7pPr>
            <a:lvl8pPr marL="11868795" indent="0">
              <a:buNone/>
              <a:defRPr sz="6082" b="1"/>
            </a:lvl8pPr>
            <a:lvl9pPr marL="1356433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2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2193" indent="0">
              <a:buNone/>
              <a:defRPr sz="9413"/>
            </a:lvl2pPr>
            <a:lvl3pPr marL="3104373" indent="0">
              <a:buNone/>
              <a:defRPr sz="8332"/>
            </a:lvl3pPr>
            <a:lvl4pPr marL="4656564" indent="0">
              <a:buNone/>
              <a:defRPr sz="6914"/>
            </a:lvl4pPr>
            <a:lvl5pPr marL="6208746" indent="0">
              <a:buNone/>
              <a:defRPr sz="6914"/>
            </a:lvl5pPr>
            <a:lvl6pPr marL="7760936" indent="0">
              <a:buNone/>
              <a:defRPr sz="6914"/>
            </a:lvl6pPr>
            <a:lvl7pPr marL="9313119" indent="0">
              <a:buNone/>
              <a:defRPr sz="6914"/>
            </a:lvl7pPr>
            <a:lvl8pPr marL="10865313" indent="0">
              <a:buNone/>
              <a:defRPr sz="6914"/>
            </a:lvl8pPr>
            <a:lvl9pPr marL="124174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2193" indent="0">
              <a:buNone/>
              <a:defRPr sz="4164"/>
            </a:lvl2pPr>
            <a:lvl3pPr marL="3104373" indent="0">
              <a:buNone/>
              <a:defRPr sz="3333"/>
            </a:lvl3pPr>
            <a:lvl4pPr marL="4656564" indent="0">
              <a:buNone/>
              <a:defRPr sz="3166"/>
            </a:lvl4pPr>
            <a:lvl5pPr marL="6208746" indent="0">
              <a:buNone/>
              <a:defRPr sz="3166"/>
            </a:lvl5pPr>
            <a:lvl6pPr marL="7760936" indent="0">
              <a:buNone/>
              <a:defRPr sz="3166"/>
            </a:lvl6pPr>
            <a:lvl7pPr marL="9313119" indent="0">
              <a:buNone/>
              <a:defRPr sz="3166"/>
            </a:lvl7pPr>
            <a:lvl8pPr marL="10865313" indent="0">
              <a:buNone/>
              <a:defRPr sz="3166"/>
            </a:lvl8pPr>
            <a:lvl9pPr marL="124174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5535" indent="0">
              <a:buNone/>
              <a:defRPr sz="10415"/>
            </a:lvl2pPr>
            <a:lvl3pPr marL="3391089" indent="0">
              <a:buNone/>
              <a:defRPr sz="8997"/>
            </a:lvl3pPr>
            <a:lvl4pPr marL="5086624" indent="0">
              <a:buNone/>
              <a:defRPr sz="7499"/>
            </a:lvl4pPr>
            <a:lvl5pPr marL="6782171" indent="0">
              <a:buNone/>
              <a:defRPr sz="7499"/>
            </a:lvl5pPr>
            <a:lvl6pPr marL="8477710" indent="0">
              <a:buNone/>
              <a:defRPr sz="7499"/>
            </a:lvl6pPr>
            <a:lvl7pPr marL="10173263" indent="0">
              <a:buNone/>
              <a:defRPr sz="7499"/>
            </a:lvl7pPr>
            <a:lvl8pPr marL="11868795" indent="0">
              <a:buNone/>
              <a:defRPr sz="7499"/>
            </a:lvl8pPr>
            <a:lvl9pPr marL="1356433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5535" indent="0">
              <a:buNone/>
              <a:defRPr sz="4583"/>
            </a:lvl2pPr>
            <a:lvl3pPr marL="3391089" indent="0">
              <a:buNone/>
              <a:defRPr sz="3747"/>
            </a:lvl3pPr>
            <a:lvl4pPr marL="5086624" indent="0">
              <a:buNone/>
              <a:defRPr sz="3333"/>
            </a:lvl4pPr>
            <a:lvl5pPr marL="6782171" indent="0">
              <a:buNone/>
              <a:defRPr sz="3333"/>
            </a:lvl5pPr>
            <a:lvl6pPr marL="8477710" indent="0">
              <a:buNone/>
              <a:defRPr sz="3333"/>
            </a:lvl6pPr>
            <a:lvl7pPr marL="10173263" indent="0">
              <a:buNone/>
              <a:defRPr sz="3333"/>
            </a:lvl7pPr>
            <a:lvl8pPr marL="11868795" indent="0">
              <a:buNone/>
              <a:defRPr sz="3333"/>
            </a:lvl8pPr>
            <a:lvl9pPr marL="1356433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9072" tIns="169582" rIns="339072" bIns="16958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1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5069" indent="0">
              <a:buNone/>
              <a:defRPr sz="6914"/>
            </a:lvl2pPr>
            <a:lvl3pPr marL="3390157" indent="0">
              <a:buNone/>
              <a:defRPr sz="6082"/>
            </a:lvl3pPr>
            <a:lvl4pPr marL="5085226" indent="0">
              <a:buNone/>
              <a:defRPr sz="5249"/>
            </a:lvl4pPr>
            <a:lvl5pPr marL="6780305" indent="0">
              <a:buNone/>
              <a:defRPr sz="5249"/>
            </a:lvl5pPr>
            <a:lvl6pPr marL="8475376" indent="0">
              <a:buNone/>
              <a:defRPr sz="5249"/>
            </a:lvl6pPr>
            <a:lvl7pPr marL="10170470" indent="0">
              <a:buNone/>
              <a:defRPr sz="5249"/>
            </a:lvl7pPr>
            <a:lvl8pPr marL="11865532" indent="0">
              <a:buNone/>
              <a:defRPr sz="5249"/>
            </a:lvl8pPr>
            <a:lvl9pPr marL="1356060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1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5069" indent="0">
              <a:buNone/>
              <a:defRPr sz="7499" b="1"/>
            </a:lvl2pPr>
            <a:lvl3pPr marL="3390157" indent="0">
              <a:buNone/>
              <a:defRPr sz="6914" b="1"/>
            </a:lvl3pPr>
            <a:lvl4pPr marL="5085226" indent="0">
              <a:buNone/>
              <a:defRPr sz="6082" b="1"/>
            </a:lvl4pPr>
            <a:lvl5pPr marL="6780305" indent="0">
              <a:buNone/>
              <a:defRPr sz="6082" b="1"/>
            </a:lvl5pPr>
            <a:lvl6pPr marL="8475376" indent="0">
              <a:buNone/>
              <a:defRPr sz="6082" b="1"/>
            </a:lvl6pPr>
            <a:lvl7pPr marL="10170470" indent="0">
              <a:buNone/>
              <a:defRPr sz="6082" b="1"/>
            </a:lvl7pPr>
            <a:lvl8pPr marL="11865532" indent="0">
              <a:buNone/>
              <a:defRPr sz="6082" b="1"/>
            </a:lvl8pPr>
            <a:lvl9pPr marL="1356060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1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5069" indent="0">
              <a:buNone/>
              <a:defRPr sz="10415"/>
            </a:lvl2pPr>
            <a:lvl3pPr marL="3390157" indent="0">
              <a:buNone/>
              <a:defRPr sz="8997"/>
            </a:lvl3pPr>
            <a:lvl4pPr marL="5085226" indent="0">
              <a:buNone/>
              <a:defRPr sz="7499"/>
            </a:lvl4pPr>
            <a:lvl5pPr marL="6780305" indent="0">
              <a:buNone/>
              <a:defRPr sz="7499"/>
            </a:lvl5pPr>
            <a:lvl6pPr marL="8475376" indent="0">
              <a:buNone/>
              <a:defRPr sz="7499"/>
            </a:lvl6pPr>
            <a:lvl7pPr marL="10170470" indent="0">
              <a:buNone/>
              <a:defRPr sz="7499"/>
            </a:lvl7pPr>
            <a:lvl8pPr marL="11865532" indent="0">
              <a:buNone/>
              <a:defRPr sz="7499"/>
            </a:lvl8pPr>
            <a:lvl9pPr marL="1356060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5069" indent="0">
              <a:buNone/>
              <a:defRPr sz="4583"/>
            </a:lvl2pPr>
            <a:lvl3pPr marL="3390157" indent="0">
              <a:buNone/>
              <a:defRPr sz="3747"/>
            </a:lvl3pPr>
            <a:lvl4pPr marL="5085226" indent="0">
              <a:buNone/>
              <a:defRPr sz="3333"/>
            </a:lvl4pPr>
            <a:lvl5pPr marL="6780305" indent="0">
              <a:buNone/>
              <a:defRPr sz="3333"/>
            </a:lvl5pPr>
            <a:lvl6pPr marL="8475376" indent="0">
              <a:buNone/>
              <a:defRPr sz="3333"/>
            </a:lvl6pPr>
            <a:lvl7pPr marL="10170470" indent="0">
              <a:buNone/>
              <a:defRPr sz="3333"/>
            </a:lvl7pPr>
            <a:lvl8pPr marL="11865532" indent="0">
              <a:buNone/>
              <a:defRPr sz="3333"/>
            </a:lvl8pPr>
            <a:lvl9pPr marL="1356060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978" tIns="169536" rIns="338978" bIns="1695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9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607" indent="0">
              <a:buNone/>
              <a:defRPr sz="6914"/>
            </a:lvl2pPr>
            <a:lvl3pPr marL="3389224" indent="0">
              <a:buNone/>
              <a:defRPr sz="6082"/>
            </a:lvl3pPr>
            <a:lvl4pPr marL="5083829" indent="0">
              <a:buNone/>
              <a:defRPr sz="5249"/>
            </a:lvl4pPr>
            <a:lvl5pPr marL="6778436" indent="0">
              <a:buNone/>
              <a:defRPr sz="5249"/>
            </a:lvl5pPr>
            <a:lvl6pPr marL="8473043" indent="0">
              <a:buNone/>
              <a:defRPr sz="5249"/>
            </a:lvl6pPr>
            <a:lvl7pPr marL="10167672" indent="0">
              <a:buNone/>
              <a:defRPr sz="5249"/>
            </a:lvl7pPr>
            <a:lvl8pPr marL="11862264" indent="0">
              <a:buNone/>
              <a:defRPr sz="5249"/>
            </a:lvl8pPr>
            <a:lvl9pPr marL="1355687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2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607" indent="0">
              <a:buNone/>
              <a:defRPr sz="7499" b="1"/>
            </a:lvl2pPr>
            <a:lvl3pPr marL="3389224" indent="0">
              <a:buNone/>
              <a:defRPr sz="6914" b="1"/>
            </a:lvl3pPr>
            <a:lvl4pPr marL="5083829" indent="0">
              <a:buNone/>
              <a:defRPr sz="6082" b="1"/>
            </a:lvl4pPr>
            <a:lvl5pPr marL="6778436" indent="0">
              <a:buNone/>
              <a:defRPr sz="6082" b="1"/>
            </a:lvl5pPr>
            <a:lvl6pPr marL="8473043" indent="0">
              <a:buNone/>
              <a:defRPr sz="6082" b="1"/>
            </a:lvl6pPr>
            <a:lvl7pPr marL="10167672" indent="0">
              <a:buNone/>
              <a:defRPr sz="6082" b="1"/>
            </a:lvl7pPr>
            <a:lvl8pPr marL="11862264" indent="0">
              <a:buNone/>
              <a:defRPr sz="6082" b="1"/>
            </a:lvl8pPr>
            <a:lvl9pPr marL="1355687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2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4607" indent="0">
              <a:buNone/>
              <a:defRPr sz="10415"/>
            </a:lvl2pPr>
            <a:lvl3pPr marL="3389224" indent="0">
              <a:buNone/>
              <a:defRPr sz="8997"/>
            </a:lvl3pPr>
            <a:lvl4pPr marL="5083829" indent="0">
              <a:buNone/>
              <a:defRPr sz="7499"/>
            </a:lvl4pPr>
            <a:lvl5pPr marL="6778436" indent="0">
              <a:buNone/>
              <a:defRPr sz="7499"/>
            </a:lvl5pPr>
            <a:lvl6pPr marL="8473043" indent="0">
              <a:buNone/>
              <a:defRPr sz="7499"/>
            </a:lvl6pPr>
            <a:lvl7pPr marL="10167672" indent="0">
              <a:buNone/>
              <a:defRPr sz="7499"/>
            </a:lvl7pPr>
            <a:lvl8pPr marL="11862264" indent="0">
              <a:buNone/>
              <a:defRPr sz="7499"/>
            </a:lvl8pPr>
            <a:lvl9pPr marL="1355687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4607" indent="0">
              <a:buNone/>
              <a:defRPr sz="4583"/>
            </a:lvl2pPr>
            <a:lvl3pPr marL="3389224" indent="0">
              <a:buNone/>
              <a:defRPr sz="3747"/>
            </a:lvl3pPr>
            <a:lvl4pPr marL="5083829" indent="0">
              <a:buNone/>
              <a:defRPr sz="3333"/>
            </a:lvl4pPr>
            <a:lvl5pPr marL="6778436" indent="0">
              <a:buNone/>
              <a:defRPr sz="3333"/>
            </a:lvl5pPr>
            <a:lvl6pPr marL="8473043" indent="0">
              <a:buNone/>
              <a:defRPr sz="3333"/>
            </a:lvl6pPr>
            <a:lvl7pPr marL="10167672" indent="0">
              <a:buNone/>
              <a:defRPr sz="3333"/>
            </a:lvl7pPr>
            <a:lvl8pPr marL="11862264" indent="0">
              <a:buNone/>
              <a:defRPr sz="3333"/>
            </a:lvl8pPr>
            <a:lvl9pPr marL="1355687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884" tIns="169490" rIns="338884" bIns="1694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884" tIns="169490" rIns="338884" bIns="1694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4139" indent="0">
              <a:buNone/>
              <a:defRPr sz="6914"/>
            </a:lvl2pPr>
            <a:lvl3pPr marL="3388291" indent="0">
              <a:buNone/>
              <a:defRPr sz="6082"/>
            </a:lvl3pPr>
            <a:lvl4pPr marL="5082431" indent="0">
              <a:buNone/>
              <a:defRPr sz="5249"/>
            </a:lvl4pPr>
            <a:lvl5pPr marL="6776573" indent="0">
              <a:buNone/>
              <a:defRPr sz="5249"/>
            </a:lvl5pPr>
            <a:lvl6pPr marL="8470713" indent="0">
              <a:buNone/>
              <a:defRPr sz="5249"/>
            </a:lvl6pPr>
            <a:lvl7pPr marL="10164875" indent="0">
              <a:buNone/>
              <a:defRPr sz="5249"/>
            </a:lvl7pPr>
            <a:lvl8pPr marL="11859005" indent="0">
              <a:buNone/>
              <a:defRPr sz="5249"/>
            </a:lvl8pPr>
            <a:lvl9pPr marL="1355314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428" tIns="155196" rIns="310428" bIns="1551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4139" indent="0">
              <a:buNone/>
              <a:defRPr sz="7499" b="1"/>
            </a:lvl2pPr>
            <a:lvl3pPr marL="3388291" indent="0">
              <a:buNone/>
              <a:defRPr sz="6914" b="1"/>
            </a:lvl3pPr>
            <a:lvl4pPr marL="5082431" indent="0">
              <a:buNone/>
              <a:defRPr sz="6082" b="1"/>
            </a:lvl4pPr>
            <a:lvl5pPr marL="6776573" indent="0">
              <a:buNone/>
              <a:defRPr sz="6082" b="1"/>
            </a:lvl5pPr>
            <a:lvl6pPr marL="8470713" indent="0">
              <a:buNone/>
              <a:defRPr sz="6082" b="1"/>
            </a:lvl6pPr>
            <a:lvl7pPr marL="10164875" indent="0">
              <a:buNone/>
              <a:defRPr sz="6082" b="1"/>
            </a:lvl7pPr>
            <a:lvl8pPr marL="11859005" indent="0">
              <a:buNone/>
              <a:defRPr sz="6082" b="1"/>
            </a:lvl8pPr>
            <a:lvl9pPr marL="1355314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5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4139" indent="0">
              <a:buNone/>
              <a:defRPr sz="10415"/>
            </a:lvl2pPr>
            <a:lvl3pPr marL="3388291" indent="0">
              <a:buNone/>
              <a:defRPr sz="8997"/>
            </a:lvl3pPr>
            <a:lvl4pPr marL="5082431" indent="0">
              <a:buNone/>
              <a:defRPr sz="7499"/>
            </a:lvl4pPr>
            <a:lvl5pPr marL="6776573" indent="0">
              <a:buNone/>
              <a:defRPr sz="7499"/>
            </a:lvl5pPr>
            <a:lvl6pPr marL="8470713" indent="0">
              <a:buNone/>
              <a:defRPr sz="7499"/>
            </a:lvl6pPr>
            <a:lvl7pPr marL="10164875" indent="0">
              <a:buNone/>
              <a:defRPr sz="7499"/>
            </a:lvl7pPr>
            <a:lvl8pPr marL="11859005" indent="0">
              <a:buNone/>
              <a:defRPr sz="7499"/>
            </a:lvl8pPr>
            <a:lvl9pPr marL="1355314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4139" indent="0">
              <a:buNone/>
              <a:defRPr sz="4583"/>
            </a:lvl2pPr>
            <a:lvl3pPr marL="3388291" indent="0">
              <a:buNone/>
              <a:defRPr sz="3747"/>
            </a:lvl3pPr>
            <a:lvl4pPr marL="5082431" indent="0">
              <a:buNone/>
              <a:defRPr sz="3333"/>
            </a:lvl4pPr>
            <a:lvl5pPr marL="6776573" indent="0">
              <a:buNone/>
              <a:defRPr sz="3333"/>
            </a:lvl5pPr>
            <a:lvl6pPr marL="8470713" indent="0">
              <a:buNone/>
              <a:defRPr sz="3333"/>
            </a:lvl6pPr>
            <a:lvl7pPr marL="10164875" indent="0">
              <a:buNone/>
              <a:defRPr sz="3333"/>
            </a:lvl7pPr>
            <a:lvl8pPr marL="11859005" indent="0">
              <a:buNone/>
              <a:defRPr sz="3333"/>
            </a:lvl8pPr>
            <a:lvl9pPr marL="1355314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791" tIns="169447" rIns="338791" bIns="169447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603" tIns="203363" rIns="406603" bIns="203363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0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5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3675" indent="0">
              <a:buNone/>
              <a:defRPr sz="6914"/>
            </a:lvl2pPr>
            <a:lvl3pPr marL="3387356" indent="0">
              <a:buNone/>
              <a:defRPr sz="6082"/>
            </a:lvl3pPr>
            <a:lvl4pPr marL="5081034" indent="0">
              <a:buNone/>
              <a:defRPr sz="5249"/>
            </a:lvl4pPr>
            <a:lvl5pPr marL="6774711" indent="0">
              <a:buNone/>
              <a:defRPr sz="5249"/>
            </a:lvl5pPr>
            <a:lvl6pPr marL="8468383" indent="0">
              <a:buNone/>
              <a:defRPr sz="5249"/>
            </a:lvl6pPr>
            <a:lvl7pPr marL="10162081" indent="0">
              <a:buNone/>
              <a:defRPr sz="5249"/>
            </a:lvl7pPr>
            <a:lvl8pPr marL="11855742" indent="0">
              <a:buNone/>
              <a:defRPr sz="5249"/>
            </a:lvl8pPr>
            <a:lvl9pPr marL="135494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3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675" indent="0">
              <a:buNone/>
              <a:defRPr sz="7499" b="1"/>
            </a:lvl2pPr>
            <a:lvl3pPr marL="3387356" indent="0">
              <a:buNone/>
              <a:defRPr sz="6914" b="1"/>
            </a:lvl3pPr>
            <a:lvl4pPr marL="5081034" indent="0">
              <a:buNone/>
              <a:defRPr sz="6082" b="1"/>
            </a:lvl4pPr>
            <a:lvl5pPr marL="6774711" indent="0">
              <a:buNone/>
              <a:defRPr sz="6082" b="1"/>
            </a:lvl5pPr>
            <a:lvl6pPr marL="8468383" indent="0">
              <a:buNone/>
              <a:defRPr sz="6082" b="1"/>
            </a:lvl6pPr>
            <a:lvl7pPr marL="10162081" indent="0">
              <a:buNone/>
              <a:defRPr sz="6082" b="1"/>
            </a:lvl7pPr>
            <a:lvl8pPr marL="11855742" indent="0">
              <a:buNone/>
              <a:defRPr sz="6082" b="1"/>
            </a:lvl8pPr>
            <a:lvl9pPr marL="135494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3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3675" indent="0">
              <a:buNone/>
              <a:defRPr sz="10415"/>
            </a:lvl2pPr>
            <a:lvl3pPr marL="3387356" indent="0">
              <a:buNone/>
              <a:defRPr sz="8997"/>
            </a:lvl3pPr>
            <a:lvl4pPr marL="5081034" indent="0">
              <a:buNone/>
              <a:defRPr sz="7499"/>
            </a:lvl4pPr>
            <a:lvl5pPr marL="6774711" indent="0">
              <a:buNone/>
              <a:defRPr sz="7499"/>
            </a:lvl5pPr>
            <a:lvl6pPr marL="8468383" indent="0">
              <a:buNone/>
              <a:defRPr sz="7499"/>
            </a:lvl6pPr>
            <a:lvl7pPr marL="10162081" indent="0">
              <a:buNone/>
              <a:defRPr sz="7499"/>
            </a:lvl7pPr>
            <a:lvl8pPr marL="11855742" indent="0">
              <a:buNone/>
              <a:defRPr sz="7499"/>
            </a:lvl8pPr>
            <a:lvl9pPr marL="135494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3675" indent="0">
              <a:buNone/>
              <a:defRPr sz="4583"/>
            </a:lvl2pPr>
            <a:lvl3pPr marL="3387356" indent="0">
              <a:buNone/>
              <a:defRPr sz="3747"/>
            </a:lvl3pPr>
            <a:lvl4pPr marL="5081034" indent="0">
              <a:buNone/>
              <a:defRPr sz="3333"/>
            </a:lvl4pPr>
            <a:lvl5pPr marL="6774711" indent="0">
              <a:buNone/>
              <a:defRPr sz="3333"/>
            </a:lvl5pPr>
            <a:lvl6pPr marL="8468383" indent="0">
              <a:buNone/>
              <a:defRPr sz="3333"/>
            </a:lvl6pPr>
            <a:lvl7pPr marL="10162081" indent="0">
              <a:buNone/>
              <a:defRPr sz="3333"/>
            </a:lvl7pPr>
            <a:lvl8pPr marL="11855742" indent="0">
              <a:buNone/>
              <a:defRPr sz="3333"/>
            </a:lvl8pPr>
            <a:lvl9pPr marL="135494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36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3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64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9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2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60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6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835" indent="0">
              <a:buNone/>
              <a:defRPr sz="6082"/>
            </a:lvl2pPr>
            <a:lvl3pPr marL="3103647" indent="0">
              <a:buNone/>
              <a:defRPr sz="5249"/>
            </a:lvl3pPr>
            <a:lvl4pPr marL="4655475" indent="0">
              <a:buNone/>
              <a:defRPr sz="4833"/>
            </a:lvl4pPr>
            <a:lvl5pPr marL="6207302" indent="0">
              <a:buNone/>
              <a:defRPr sz="4833"/>
            </a:lvl5pPr>
            <a:lvl6pPr marL="7759125" indent="0">
              <a:buNone/>
              <a:defRPr sz="4833"/>
            </a:lvl6pPr>
            <a:lvl7pPr marL="9310946" indent="0">
              <a:buNone/>
              <a:defRPr sz="4833"/>
            </a:lvl7pPr>
            <a:lvl8pPr marL="10862777" indent="0">
              <a:buNone/>
              <a:defRPr sz="4833"/>
            </a:lvl8pPr>
            <a:lvl9pPr marL="1241459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2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65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321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642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963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284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605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928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5248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569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08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08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4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3210" indent="0">
              <a:buNone/>
              <a:defRPr sz="7499" b="1"/>
            </a:lvl2pPr>
            <a:lvl3pPr marL="3386423" indent="0">
              <a:buNone/>
              <a:defRPr sz="6914" b="1"/>
            </a:lvl3pPr>
            <a:lvl4pPr marL="5079632" indent="0">
              <a:buNone/>
              <a:defRPr sz="6082" b="1"/>
            </a:lvl4pPr>
            <a:lvl5pPr marL="6772848" indent="0">
              <a:buNone/>
              <a:defRPr sz="6082" b="1"/>
            </a:lvl5pPr>
            <a:lvl6pPr marL="8466054" indent="0">
              <a:buNone/>
              <a:defRPr sz="6082" b="1"/>
            </a:lvl6pPr>
            <a:lvl7pPr marL="10159284" indent="0">
              <a:buNone/>
              <a:defRPr sz="6082" b="1"/>
            </a:lvl7pPr>
            <a:lvl8pPr marL="11852481" indent="0">
              <a:buNone/>
              <a:defRPr sz="6082" b="1"/>
            </a:lvl8pPr>
            <a:lvl9pPr marL="1354569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4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7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3210" indent="0">
              <a:buNone/>
              <a:defRPr sz="10415"/>
            </a:lvl2pPr>
            <a:lvl3pPr marL="3386423" indent="0">
              <a:buNone/>
              <a:defRPr sz="8997"/>
            </a:lvl3pPr>
            <a:lvl4pPr marL="5079632" indent="0">
              <a:buNone/>
              <a:defRPr sz="7499"/>
            </a:lvl4pPr>
            <a:lvl5pPr marL="6772848" indent="0">
              <a:buNone/>
              <a:defRPr sz="7499"/>
            </a:lvl5pPr>
            <a:lvl6pPr marL="8466054" indent="0">
              <a:buNone/>
              <a:defRPr sz="7499"/>
            </a:lvl6pPr>
            <a:lvl7pPr marL="10159284" indent="0">
              <a:buNone/>
              <a:defRPr sz="7499"/>
            </a:lvl7pPr>
            <a:lvl8pPr marL="11852481" indent="0">
              <a:buNone/>
              <a:defRPr sz="7499"/>
            </a:lvl8pPr>
            <a:lvl9pPr marL="13545696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3210" indent="0">
              <a:buNone/>
              <a:defRPr sz="4583"/>
            </a:lvl2pPr>
            <a:lvl3pPr marL="3386423" indent="0">
              <a:buNone/>
              <a:defRPr sz="3747"/>
            </a:lvl3pPr>
            <a:lvl4pPr marL="5079632" indent="0">
              <a:buNone/>
              <a:defRPr sz="3333"/>
            </a:lvl4pPr>
            <a:lvl5pPr marL="6772848" indent="0">
              <a:buNone/>
              <a:defRPr sz="3333"/>
            </a:lvl5pPr>
            <a:lvl6pPr marL="8466054" indent="0">
              <a:buNone/>
              <a:defRPr sz="3333"/>
            </a:lvl6pPr>
            <a:lvl7pPr marL="10159284" indent="0">
              <a:buNone/>
              <a:defRPr sz="3333"/>
            </a:lvl7pPr>
            <a:lvl8pPr marL="11852481" indent="0">
              <a:buNone/>
              <a:defRPr sz="3333"/>
            </a:lvl8pPr>
            <a:lvl9pPr marL="1354569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11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11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490" tIns="203308" rIns="406490" bIns="20330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53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2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5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8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70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63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65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274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549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823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7098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6372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649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92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4197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12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12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746" indent="0">
              <a:buNone/>
              <a:defRPr sz="7499" b="1"/>
            </a:lvl2pPr>
            <a:lvl3pPr marL="3385494" indent="0">
              <a:buNone/>
              <a:defRPr sz="6914" b="1"/>
            </a:lvl3pPr>
            <a:lvl4pPr marL="5078236" indent="0">
              <a:buNone/>
              <a:defRPr sz="6082" b="1"/>
            </a:lvl4pPr>
            <a:lvl5pPr marL="6770983" indent="0">
              <a:buNone/>
              <a:defRPr sz="6082" b="1"/>
            </a:lvl5pPr>
            <a:lvl6pPr marL="8463727" indent="0">
              <a:buNone/>
              <a:defRPr sz="6082" b="1"/>
            </a:lvl6pPr>
            <a:lvl7pPr marL="10156491" indent="0">
              <a:buNone/>
              <a:defRPr sz="6082" b="1"/>
            </a:lvl7pPr>
            <a:lvl8pPr marL="11849221" indent="0">
              <a:buNone/>
              <a:defRPr sz="6082" b="1"/>
            </a:lvl8pPr>
            <a:lvl9pPr marL="135419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2746" indent="0">
              <a:buNone/>
              <a:defRPr sz="10415"/>
            </a:lvl2pPr>
            <a:lvl3pPr marL="3385494" indent="0">
              <a:buNone/>
              <a:defRPr sz="8997"/>
            </a:lvl3pPr>
            <a:lvl4pPr marL="5078236" indent="0">
              <a:buNone/>
              <a:defRPr sz="7499"/>
            </a:lvl4pPr>
            <a:lvl5pPr marL="6770983" indent="0">
              <a:buNone/>
              <a:defRPr sz="7499"/>
            </a:lvl5pPr>
            <a:lvl6pPr marL="8463727" indent="0">
              <a:buNone/>
              <a:defRPr sz="7499"/>
            </a:lvl6pPr>
            <a:lvl7pPr marL="10156491" indent="0">
              <a:buNone/>
              <a:defRPr sz="7499"/>
            </a:lvl7pPr>
            <a:lvl8pPr marL="11849221" indent="0">
              <a:buNone/>
              <a:defRPr sz="7499"/>
            </a:lvl8pPr>
            <a:lvl9pPr marL="1354197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2746" indent="0">
              <a:buNone/>
              <a:defRPr sz="4583"/>
            </a:lvl2pPr>
            <a:lvl3pPr marL="3385494" indent="0">
              <a:buNone/>
              <a:defRPr sz="3747"/>
            </a:lvl3pPr>
            <a:lvl4pPr marL="5078236" indent="0">
              <a:buNone/>
              <a:defRPr sz="3333"/>
            </a:lvl4pPr>
            <a:lvl5pPr marL="6770983" indent="0">
              <a:buNone/>
              <a:defRPr sz="3333"/>
            </a:lvl5pPr>
            <a:lvl6pPr marL="8463727" indent="0">
              <a:buNone/>
              <a:defRPr sz="3333"/>
            </a:lvl6pPr>
            <a:lvl7pPr marL="10156491" indent="0">
              <a:buNone/>
              <a:defRPr sz="3333"/>
            </a:lvl7pPr>
            <a:lvl8pPr marL="11849221" indent="0">
              <a:buNone/>
              <a:defRPr sz="3333"/>
            </a:lvl8pPr>
            <a:lvl9pPr marL="135419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835" indent="0">
              <a:buNone/>
              <a:defRPr sz="6914" b="1"/>
            </a:lvl2pPr>
            <a:lvl3pPr marL="3103647" indent="0">
              <a:buNone/>
              <a:defRPr sz="6082" b="1"/>
            </a:lvl3pPr>
            <a:lvl4pPr marL="4655475" indent="0">
              <a:buNone/>
              <a:defRPr sz="5249" b="1"/>
            </a:lvl4pPr>
            <a:lvl5pPr marL="6207302" indent="0">
              <a:buNone/>
              <a:defRPr sz="5249" b="1"/>
            </a:lvl5pPr>
            <a:lvl6pPr marL="7759125" indent="0">
              <a:buNone/>
              <a:defRPr sz="5249" b="1"/>
            </a:lvl6pPr>
            <a:lvl7pPr marL="9310946" indent="0">
              <a:buNone/>
              <a:defRPr sz="5249" b="1"/>
            </a:lvl7pPr>
            <a:lvl8pPr marL="10862777" indent="0">
              <a:buNone/>
              <a:defRPr sz="5249" b="1"/>
            </a:lvl8pPr>
            <a:lvl9pPr marL="124145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2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2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320"/>
            <a:ext cx="6720840" cy="1683321"/>
          </a:xfrm>
          <a:prstGeom prst="rect">
            <a:avLst/>
          </a:prstGeom>
        </p:spPr>
        <p:txBody>
          <a:bodyPr lIns="406378" tIns="203255" rIns="406378" bIns="203255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509" tIns="169311" rIns="338509" bIns="1693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509" tIns="169311" rIns="338509" bIns="1693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6265" tIns="203200" rIns="406265" bIns="20320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4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7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2281" indent="0">
              <a:buNone/>
              <a:defRPr sz="6914"/>
            </a:lvl2pPr>
            <a:lvl3pPr marL="3384563" indent="0">
              <a:buNone/>
              <a:defRPr sz="6082"/>
            </a:lvl3pPr>
            <a:lvl4pPr marL="5076839" indent="0">
              <a:buNone/>
              <a:defRPr sz="5249"/>
            </a:lvl4pPr>
            <a:lvl5pPr marL="6769121" indent="0">
              <a:buNone/>
              <a:defRPr sz="5249"/>
            </a:lvl5pPr>
            <a:lvl6pPr marL="8461399" indent="0">
              <a:buNone/>
              <a:defRPr sz="5249"/>
            </a:lvl6pPr>
            <a:lvl7pPr marL="10153697" indent="0">
              <a:buNone/>
              <a:defRPr sz="5249"/>
            </a:lvl7pPr>
            <a:lvl8pPr marL="11845962" indent="0">
              <a:buNone/>
              <a:defRPr sz="5249"/>
            </a:lvl8pPr>
            <a:lvl9pPr marL="1353824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5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2281" indent="0">
              <a:buNone/>
              <a:defRPr sz="7499" b="1"/>
            </a:lvl2pPr>
            <a:lvl3pPr marL="3384563" indent="0">
              <a:buNone/>
              <a:defRPr sz="6914" b="1"/>
            </a:lvl3pPr>
            <a:lvl4pPr marL="5076839" indent="0">
              <a:buNone/>
              <a:defRPr sz="6082" b="1"/>
            </a:lvl4pPr>
            <a:lvl5pPr marL="6769121" indent="0">
              <a:buNone/>
              <a:defRPr sz="6082" b="1"/>
            </a:lvl5pPr>
            <a:lvl6pPr marL="8461399" indent="0">
              <a:buNone/>
              <a:defRPr sz="6082" b="1"/>
            </a:lvl6pPr>
            <a:lvl7pPr marL="10153697" indent="0">
              <a:buNone/>
              <a:defRPr sz="6082" b="1"/>
            </a:lvl7pPr>
            <a:lvl8pPr marL="11845962" indent="0">
              <a:buNone/>
              <a:defRPr sz="6082" b="1"/>
            </a:lvl8pPr>
            <a:lvl9pPr marL="1353824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5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2281" indent="0">
              <a:buNone/>
              <a:defRPr sz="10415"/>
            </a:lvl2pPr>
            <a:lvl3pPr marL="3384563" indent="0">
              <a:buNone/>
              <a:defRPr sz="8997"/>
            </a:lvl3pPr>
            <a:lvl4pPr marL="5076839" indent="0">
              <a:buNone/>
              <a:defRPr sz="7499"/>
            </a:lvl4pPr>
            <a:lvl5pPr marL="6769121" indent="0">
              <a:buNone/>
              <a:defRPr sz="7499"/>
            </a:lvl5pPr>
            <a:lvl6pPr marL="8461399" indent="0">
              <a:buNone/>
              <a:defRPr sz="7499"/>
            </a:lvl6pPr>
            <a:lvl7pPr marL="10153697" indent="0">
              <a:buNone/>
              <a:defRPr sz="7499"/>
            </a:lvl7pPr>
            <a:lvl8pPr marL="11845962" indent="0">
              <a:buNone/>
              <a:defRPr sz="7499"/>
            </a:lvl8pPr>
            <a:lvl9pPr marL="1353824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2281" indent="0">
              <a:buNone/>
              <a:defRPr sz="4583"/>
            </a:lvl2pPr>
            <a:lvl3pPr marL="3384563" indent="0">
              <a:buNone/>
              <a:defRPr sz="3747"/>
            </a:lvl3pPr>
            <a:lvl4pPr marL="5076839" indent="0">
              <a:buNone/>
              <a:defRPr sz="3333"/>
            </a:lvl4pPr>
            <a:lvl5pPr marL="6769121" indent="0">
              <a:buNone/>
              <a:defRPr sz="3333"/>
            </a:lvl5pPr>
            <a:lvl6pPr marL="8461399" indent="0">
              <a:buNone/>
              <a:defRPr sz="3333"/>
            </a:lvl6pPr>
            <a:lvl7pPr marL="10153697" indent="0">
              <a:buNone/>
              <a:defRPr sz="3333"/>
            </a:lvl7pPr>
            <a:lvl8pPr marL="11845962" indent="0">
              <a:buNone/>
              <a:defRPr sz="3333"/>
            </a:lvl8pPr>
            <a:lvl9pPr marL="1353824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8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91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8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75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672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590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56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78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91816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8363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7543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6726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5907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5090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4270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345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2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2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6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1816" indent="0">
              <a:buNone/>
              <a:defRPr sz="7499" b="1"/>
            </a:lvl2pPr>
            <a:lvl3pPr marL="3383634" indent="0">
              <a:buNone/>
              <a:defRPr sz="6914" b="1"/>
            </a:lvl3pPr>
            <a:lvl4pPr marL="5075439" indent="0">
              <a:buNone/>
              <a:defRPr sz="6082" b="1"/>
            </a:lvl4pPr>
            <a:lvl5pPr marL="6767260" indent="0">
              <a:buNone/>
              <a:defRPr sz="6082" b="1"/>
            </a:lvl5pPr>
            <a:lvl6pPr marL="8459071" indent="0">
              <a:buNone/>
              <a:defRPr sz="6082" b="1"/>
            </a:lvl6pPr>
            <a:lvl7pPr marL="10150904" indent="0">
              <a:buNone/>
              <a:defRPr sz="6082" b="1"/>
            </a:lvl7pPr>
            <a:lvl8pPr marL="11842707" indent="0">
              <a:buNone/>
              <a:defRPr sz="6082" b="1"/>
            </a:lvl8pPr>
            <a:lvl9pPr marL="1353452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6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1816" indent="0">
              <a:buNone/>
              <a:defRPr sz="10415"/>
            </a:lvl2pPr>
            <a:lvl3pPr marL="3383634" indent="0">
              <a:buNone/>
              <a:defRPr sz="8997"/>
            </a:lvl3pPr>
            <a:lvl4pPr marL="5075439" indent="0">
              <a:buNone/>
              <a:defRPr sz="7499"/>
            </a:lvl4pPr>
            <a:lvl5pPr marL="6767260" indent="0">
              <a:buNone/>
              <a:defRPr sz="7499"/>
            </a:lvl5pPr>
            <a:lvl6pPr marL="8459071" indent="0">
              <a:buNone/>
              <a:defRPr sz="7499"/>
            </a:lvl6pPr>
            <a:lvl7pPr marL="10150904" indent="0">
              <a:buNone/>
              <a:defRPr sz="7499"/>
            </a:lvl7pPr>
            <a:lvl8pPr marL="11842707" indent="0">
              <a:buNone/>
              <a:defRPr sz="7499"/>
            </a:lvl8pPr>
            <a:lvl9pPr marL="1353452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1816" indent="0">
              <a:buNone/>
              <a:defRPr sz="4583"/>
            </a:lvl2pPr>
            <a:lvl3pPr marL="3383634" indent="0">
              <a:buNone/>
              <a:defRPr sz="3747"/>
            </a:lvl3pPr>
            <a:lvl4pPr marL="5075439" indent="0">
              <a:buNone/>
              <a:defRPr sz="3333"/>
            </a:lvl4pPr>
            <a:lvl5pPr marL="6767260" indent="0">
              <a:buNone/>
              <a:defRPr sz="3333"/>
            </a:lvl5pPr>
            <a:lvl6pPr marL="8459071" indent="0">
              <a:buNone/>
              <a:defRPr sz="3333"/>
            </a:lvl6pPr>
            <a:lvl7pPr marL="10150904" indent="0">
              <a:buNone/>
              <a:defRPr sz="3333"/>
            </a:lvl7pPr>
            <a:lvl8pPr marL="11842707" indent="0">
              <a:buNone/>
              <a:defRPr sz="3333"/>
            </a:lvl8pPr>
            <a:lvl9pPr marL="1353452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42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42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1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845684" indent="0" algn="ctr">
              <a:buNone/>
              <a:defRPr/>
            </a:lvl2pPr>
            <a:lvl3pPr marL="1691351" indent="0" algn="ctr">
              <a:buNone/>
              <a:defRPr/>
            </a:lvl3pPr>
            <a:lvl4pPr marL="2537031" indent="0" algn="ctr">
              <a:buNone/>
              <a:defRPr/>
            </a:lvl4pPr>
            <a:lvl5pPr marL="3382704" indent="0" algn="ctr">
              <a:buNone/>
              <a:defRPr/>
            </a:lvl5pPr>
            <a:lvl6pPr marL="4228367" indent="0" algn="ctr">
              <a:buNone/>
              <a:defRPr/>
            </a:lvl6pPr>
            <a:lvl7pPr marL="5074045" indent="0" algn="ctr">
              <a:buNone/>
              <a:defRPr/>
            </a:lvl7pPr>
            <a:lvl8pPr marL="5919722" indent="0" algn="ctr">
              <a:buNone/>
              <a:defRPr/>
            </a:lvl8pPr>
            <a:lvl9pPr marL="676540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78"/>
            <a:ext cx="24483061" cy="7149947"/>
          </a:xfrm>
        </p:spPr>
        <p:txBody>
          <a:bodyPr/>
          <a:lstStyle>
            <a:lvl1pPr algn="l">
              <a:defRPr sz="749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2"/>
            <a:ext cx="24483061" cy="7874947"/>
          </a:xfrm>
        </p:spPr>
        <p:txBody>
          <a:bodyPr anchor="b"/>
          <a:lstStyle>
            <a:lvl1pPr marL="0" indent="0">
              <a:buNone/>
              <a:defRPr sz="3747"/>
            </a:lvl1pPr>
            <a:lvl2pPr marL="845684" indent="0">
              <a:buNone/>
              <a:defRPr sz="3333"/>
            </a:lvl2pPr>
            <a:lvl3pPr marL="1691351" indent="0">
              <a:buNone/>
              <a:defRPr sz="3166"/>
            </a:lvl3pPr>
            <a:lvl4pPr marL="2537031" indent="0">
              <a:buNone/>
              <a:defRPr sz="2750"/>
            </a:lvl4pPr>
            <a:lvl5pPr marL="3382704" indent="0">
              <a:buNone/>
              <a:defRPr sz="2750"/>
            </a:lvl5pPr>
            <a:lvl6pPr marL="4228367" indent="0">
              <a:buNone/>
              <a:defRPr sz="2750"/>
            </a:lvl6pPr>
            <a:lvl7pPr marL="5074045" indent="0">
              <a:buNone/>
              <a:defRPr sz="2750"/>
            </a:lvl7pPr>
            <a:lvl8pPr marL="5919722" indent="0">
              <a:buNone/>
              <a:defRPr sz="2750"/>
            </a:lvl8pPr>
            <a:lvl9pPr marL="6765400" indent="0">
              <a:buNone/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2" y="5499965"/>
            <a:ext cx="12601575" cy="27166469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79" y="5499965"/>
            <a:ext cx="12601575" cy="27166469"/>
          </a:xfrm>
        </p:spPr>
        <p:txBody>
          <a:bodyPr/>
          <a:lstStyle>
            <a:lvl1pPr>
              <a:defRPr sz="5249"/>
            </a:lvl1pPr>
            <a:lvl2pPr>
              <a:defRPr sz="4583"/>
            </a:lvl2pPr>
            <a:lvl3pPr>
              <a:defRPr sz="3747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0"/>
            <a:ext cx="12726591" cy="3358312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8" y="8058280"/>
            <a:ext cx="12731591" cy="3358312"/>
          </a:xfrm>
        </p:spPr>
        <p:txBody>
          <a:bodyPr anchor="b"/>
          <a:lstStyle>
            <a:lvl1pPr marL="0" indent="0">
              <a:buNone/>
              <a:defRPr sz="4583" b="1"/>
            </a:lvl1pPr>
            <a:lvl2pPr marL="845684" indent="0">
              <a:buNone/>
              <a:defRPr sz="3747" b="1"/>
            </a:lvl2pPr>
            <a:lvl3pPr marL="1691351" indent="0">
              <a:buNone/>
              <a:defRPr sz="3333" b="1"/>
            </a:lvl3pPr>
            <a:lvl4pPr marL="2537031" indent="0">
              <a:buNone/>
              <a:defRPr sz="3166" b="1"/>
            </a:lvl4pPr>
            <a:lvl5pPr marL="3382704" indent="0">
              <a:buNone/>
              <a:defRPr sz="3166" b="1"/>
            </a:lvl5pPr>
            <a:lvl6pPr marL="4228367" indent="0">
              <a:buNone/>
              <a:defRPr sz="3166" b="1"/>
            </a:lvl6pPr>
            <a:lvl7pPr marL="5074045" indent="0">
              <a:buNone/>
              <a:defRPr sz="3166" b="1"/>
            </a:lvl7pPr>
            <a:lvl8pPr marL="5919722" indent="0">
              <a:buNone/>
              <a:defRPr sz="3166" b="1"/>
            </a:lvl8pPr>
            <a:lvl9pPr marL="6765400" indent="0">
              <a:buNone/>
              <a:defRPr sz="3166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8" y="11416582"/>
            <a:ext cx="12731591" cy="20741520"/>
          </a:xfrm>
        </p:spPr>
        <p:txBody>
          <a:bodyPr/>
          <a:lstStyle>
            <a:lvl1pPr>
              <a:defRPr sz="4583"/>
            </a:lvl1pPr>
            <a:lvl2pPr>
              <a:defRPr sz="3747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2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6082"/>
            </a:lvl1pPr>
            <a:lvl2pPr>
              <a:defRPr sz="5249"/>
            </a:lvl2pPr>
            <a:lvl3pPr>
              <a:defRPr sz="4583"/>
            </a:lvl3pPr>
            <a:lvl4pPr>
              <a:defRPr sz="3747"/>
            </a:lvl4pPr>
            <a:lvl5pPr>
              <a:defRPr sz="3747"/>
            </a:lvl5pPr>
            <a:lvl6pPr>
              <a:defRPr sz="3747"/>
            </a:lvl6pPr>
            <a:lvl7pPr>
              <a:defRPr sz="3747"/>
            </a:lvl7pPr>
            <a:lvl8pPr>
              <a:defRPr sz="3747"/>
            </a:lvl8pPr>
            <a:lvl9pPr>
              <a:defRPr sz="3747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9"/>
            <a:ext cx="9476185" cy="24624823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3747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6082"/>
            </a:lvl1pPr>
            <a:lvl2pPr marL="845684" indent="0">
              <a:buNone/>
              <a:defRPr sz="5249"/>
            </a:lvl2pPr>
            <a:lvl3pPr marL="1691351" indent="0">
              <a:buNone/>
              <a:defRPr sz="4583"/>
            </a:lvl3pPr>
            <a:lvl4pPr marL="2537031" indent="0">
              <a:buNone/>
              <a:defRPr sz="3747"/>
            </a:lvl4pPr>
            <a:lvl5pPr marL="3382704" indent="0">
              <a:buNone/>
              <a:defRPr sz="3747"/>
            </a:lvl5pPr>
            <a:lvl6pPr marL="4228367" indent="0">
              <a:buNone/>
              <a:defRPr sz="3747"/>
            </a:lvl6pPr>
            <a:lvl7pPr marL="5074045" indent="0">
              <a:buNone/>
              <a:defRPr sz="3747"/>
            </a:lvl7pPr>
            <a:lvl8pPr marL="5919722" indent="0">
              <a:buNone/>
              <a:defRPr sz="3747"/>
            </a:lvl8pPr>
            <a:lvl9pPr marL="6765400" indent="0">
              <a:buNone/>
              <a:defRPr sz="3747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5661"/>
            <a:ext cx="17282160" cy="4224972"/>
          </a:xfrm>
        </p:spPr>
        <p:txBody>
          <a:bodyPr/>
          <a:lstStyle>
            <a:lvl1pPr marL="0" indent="0">
              <a:buNone/>
              <a:defRPr sz="2750"/>
            </a:lvl1pPr>
            <a:lvl2pPr marL="845684" indent="0">
              <a:buNone/>
              <a:defRPr sz="2333"/>
            </a:lvl2pPr>
            <a:lvl3pPr marL="1691351" indent="0">
              <a:buNone/>
              <a:defRPr sz="1916"/>
            </a:lvl3pPr>
            <a:lvl4pPr marL="2537031" indent="0">
              <a:buNone/>
              <a:defRPr sz="1916"/>
            </a:lvl4pPr>
            <a:lvl5pPr marL="3382704" indent="0">
              <a:buNone/>
              <a:defRPr sz="1916"/>
            </a:lvl5pPr>
            <a:lvl6pPr marL="4228367" indent="0">
              <a:buNone/>
              <a:defRPr sz="1916"/>
            </a:lvl6pPr>
            <a:lvl7pPr marL="5074045" indent="0">
              <a:buNone/>
              <a:defRPr sz="1916"/>
            </a:lvl7pPr>
            <a:lvl8pPr marL="5919722" indent="0">
              <a:buNone/>
              <a:defRPr sz="1916"/>
            </a:lvl8pPr>
            <a:lvl9pPr marL="6765400" indent="0">
              <a:buNone/>
              <a:defRPr sz="191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033328"/>
            <a:ext cx="6360794" cy="31633104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033328"/>
            <a:ext cx="18842354" cy="31633104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229" tIns="169176" rIns="338229" bIns="1691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7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8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887" indent="0">
              <a:buNone/>
              <a:defRPr sz="6914"/>
            </a:lvl2pPr>
            <a:lvl3pPr marL="3381776" indent="0">
              <a:buNone/>
              <a:defRPr sz="6082"/>
            </a:lvl3pPr>
            <a:lvl4pPr marL="5072652" indent="0">
              <a:buNone/>
              <a:defRPr sz="5249"/>
            </a:lvl4pPr>
            <a:lvl5pPr marL="6763535" indent="0">
              <a:buNone/>
              <a:defRPr sz="5249"/>
            </a:lvl5pPr>
            <a:lvl6pPr marL="8454416" indent="0">
              <a:buNone/>
              <a:defRPr sz="5249"/>
            </a:lvl6pPr>
            <a:lvl7pPr marL="10145319" indent="0">
              <a:buNone/>
              <a:defRPr sz="5249"/>
            </a:lvl7pPr>
            <a:lvl8pPr marL="11836189" indent="0">
              <a:buNone/>
              <a:defRPr sz="5249"/>
            </a:lvl8pPr>
            <a:lvl9pPr marL="1352707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7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887" indent="0">
              <a:buNone/>
              <a:defRPr sz="7499" b="1"/>
            </a:lvl2pPr>
            <a:lvl3pPr marL="3381776" indent="0">
              <a:buNone/>
              <a:defRPr sz="6914" b="1"/>
            </a:lvl3pPr>
            <a:lvl4pPr marL="5072652" indent="0">
              <a:buNone/>
              <a:defRPr sz="6082" b="1"/>
            </a:lvl4pPr>
            <a:lvl5pPr marL="6763535" indent="0">
              <a:buNone/>
              <a:defRPr sz="6082" b="1"/>
            </a:lvl5pPr>
            <a:lvl6pPr marL="8454416" indent="0">
              <a:buNone/>
              <a:defRPr sz="6082" b="1"/>
            </a:lvl6pPr>
            <a:lvl7pPr marL="10145319" indent="0">
              <a:buNone/>
              <a:defRPr sz="6082" b="1"/>
            </a:lvl7pPr>
            <a:lvl8pPr marL="11836189" indent="0">
              <a:buNone/>
              <a:defRPr sz="6082" b="1"/>
            </a:lvl8pPr>
            <a:lvl9pPr marL="1352707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7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835" indent="0">
              <a:buNone/>
              <a:defRPr sz="9413"/>
            </a:lvl2pPr>
            <a:lvl3pPr marL="3103647" indent="0">
              <a:buNone/>
              <a:defRPr sz="8332"/>
            </a:lvl3pPr>
            <a:lvl4pPr marL="4655475" indent="0">
              <a:buNone/>
              <a:defRPr sz="6914"/>
            </a:lvl4pPr>
            <a:lvl5pPr marL="6207302" indent="0">
              <a:buNone/>
              <a:defRPr sz="6914"/>
            </a:lvl5pPr>
            <a:lvl6pPr marL="7759125" indent="0">
              <a:buNone/>
              <a:defRPr sz="6914"/>
            </a:lvl6pPr>
            <a:lvl7pPr marL="9310946" indent="0">
              <a:buNone/>
              <a:defRPr sz="6914"/>
            </a:lvl7pPr>
            <a:lvl8pPr marL="10862777" indent="0">
              <a:buNone/>
              <a:defRPr sz="6914"/>
            </a:lvl8pPr>
            <a:lvl9pPr marL="124145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835" indent="0">
              <a:buNone/>
              <a:defRPr sz="4164"/>
            </a:lvl2pPr>
            <a:lvl3pPr marL="3103647" indent="0">
              <a:buNone/>
              <a:defRPr sz="3333"/>
            </a:lvl3pPr>
            <a:lvl4pPr marL="4655475" indent="0">
              <a:buNone/>
              <a:defRPr sz="3166"/>
            </a:lvl4pPr>
            <a:lvl5pPr marL="6207302" indent="0">
              <a:buNone/>
              <a:defRPr sz="3166"/>
            </a:lvl5pPr>
            <a:lvl6pPr marL="7759125" indent="0">
              <a:buNone/>
              <a:defRPr sz="3166"/>
            </a:lvl6pPr>
            <a:lvl7pPr marL="9310946" indent="0">
              <a:buNone/>
              <a:defRPr sz="3166"/>
            </a:lvl7pPr>
            <a:lvl8pPr marL="10862777" indent="0">
              <a:buNone/>
              <a:defRPr sz="3166"/>
            </a:lvl8pPr>
            <a:lvl9pPr marL="124145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0887" indent="0">
              <a:buNone/>
              <a:defRPr sz="10415"/>
            </a:lvl2pPr>
            <a:lvl3pPr marL="3381776" indent="0">
              <a:buNone/>
              <a:defRPr sz="8997"/>
            </a:lvl3pPr>
            <a:lvl4pPr marL="5072652" indent="0">
              <a:buNone/>
              <a:defRPr sz="7499"/>
            </a:lvl4pPr>
            <a:lvl5pPr marL="6763535" indent="0">
              <a:buNone/>
              <a:defRPr sz="7499"/>
            </a:lvl5pPr>
            <a:lvl6pPr marL="8454416" indent="0">
              <a:buNone/>
              <a:defRPr sz="7499"/>
            </a:lvl6pPr>
            <a:lvl7pPr marL="10145319" indent="0">
              <a:buNone/>
              <a:defRPr sz="7499"/>
            </a:lvl7pPr>
            <a:lvl8pPr marL="11836189" indent="0">
              <a:buNone/>
              <a:defRPr sz="7499"/>
            </a:lvl8pPr>
            <a:lvl9pPr marL="1352707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0887" indent="0">
              <a:buNone/>
              <a:defRPr sz="4583"/>
            </a:lvl2pPr>
            <a:lvl3pPr marL="3381776" indent="0">
              <a:buNone/>
              <a:defRPr sz="3747"/>
            </a:lvl3pPr>
            <a:lvl4pPr marL="5072652" indent="0">
              <a:buNone/>
              <a:defRPr sz="3333"/>
            </a:lvl4pPr>
            <a:lvl5pPr marL="6763535" indent="0">
              <a:buNone/>
              <a:defRPr sz="3333"/>
            </a:lvl5pPr>
            <a:lvl6pPr marL="8454416" indent="0">
              <a:buNone/>
              <a:defRPr sz="3333"/>
            </a:lvl6pPr>
            <a:lvl7pPr marL="10145319" indent="0">
              <a:buNone/>
              <a:defRPr sz="3333"/>
            </a:lvl7pPr>
            <a:lvl8pPr marL="11836189" indent="0">
              <a:buNone/>
              <a:defRPr sz="3333"/>
            </a:lvl8pPr>
            <a:lvl9pPr marL="1352707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134" tIns="169132" rIns="338134" bIns="16913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8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49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90421" indent="0">
              <a:buNone/>
              <a:defRPr sz="6914"/>
            </a:lvl2pPr>
            <a:lvl3pPr marL="3380847" indent="0">
              <a:buNone/>
              <a:defRPr sz="6082"/>
            </a:lvl3pPr>
            <a:lvl4pPr marL="5071255" indent="0">
              <a:buNone/>
              <a:defRPr sz="5249"/>
            </a:lvl4pPr>
            <a:lvl5pPr marL="6761678" indent="0">
              <a:buNone/>
              <a:defRPr sz="5249"/>
            </a:lvl5pPr>
            <a:lvl6pPr marL="8452092" indent="0">
              <a:buNone/>
              <a:defRPr sz="5249"/>
            </a:lvl6pPr>
            <a:lvl7pPr marL="10142531" indent="0">
              <a:buNone/>
              <a:defRPr sz="5249"/>
            </a:lvl7pPr>
            <a:lvl8pPr marL="11832937" indent="0">
              <a:buNone/>
              <a:defRPr sz="5249"/>
            </a:lvl8pPr>
            <a:lvl9pPr marL="1352335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90421" indent="0">
              <a:buNone/>
              <a:defRPr sz="7499" b="1"/>
            </a:lvl2pPr>
            <a:lvl3pPr marL="3380847" indent="0">
              <a:buNone/>
              <a:defRPr sz="6914" b="1"/>
            </a:lvl3pPr>
            <a:lvl4pPr marL="5071255" indent="0">
              <a:buNone/>
              <a:defRPr sz="6082" b="1"/>
            </a:lvl4pPr>
            <a:lvl5pPr marL="6761678" indent="0">
              <a:buNone/>
              <a:defRPr sz="6082" b="1"/>
            </a:lvl5pPr>
            <a:lvl6pPr marL="8452092" indent="0">
              <a:buNone/>
              <a:defRPr sz="6082" b="1"/>
            </a:lvl6pPr>
            <a:lvl7pPr marL="10142531" indent="0">
              <a:buNone/>
              <a:defRPr sz="6082" b="1"/>
            </a:lvl7pPr>
            <a:lvl8pPr marL="11832937" indent="0">
              <a:buNone/>
              <a:defRPr sz="6082" b="1"/>
            </a:lvl8pPr>
            <a:lvl9pPr marL="1352335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90421" indent="0">
              <a:buNone/>
              <a:defRPr sz="10415"/>
            </a:lvl2pPr>
            <a:lvl3pPr marL="3380847" indent="0">
              <a:buNone/>
              <a:defRPr sz="8997"/>
            </a:lvl3pPr>
            <a:lvl4pPr marL="5071255" indent="0">
              <a:buNone/>
              <a:defRPr sz="7499"/>
            </a:lvl4pPr>
            <a:lvl5pPr marL="6761678" indent="0">
              <a:buNone/>
              <a:defRPr sz="7499"/>
            </a:lvl5pPr>
            <a:lvl6pPr marL="8452092" indent="0">
              <a:buNone/>
              <a:defRPr sz="7499"/>
            </a:lvl6pPr>
            <a:lvl7pPr marL="10142531" indent="0">
              <a:buNone/>
              <a:defRPr sz="7499"/>
            </a:lvl7pPr>
            <a:lvl8pPr marL="11832937" indent="0">
              <a:buNone/>
              <a:defRPr sz="7499"/>
            </a:lvl8pPr>
            <a:lvl9pPr marL="1352335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90421" indent="0">
              <a:buNone/>
              <a:defRPr sz="4583"/>
            </a:lvl2pPr>
            <a:lvl3pPr marL="3380847" indent="0">
              <a:buNone/>
              <a:defRPr sz="3747"/>
            </a:lvl3pPr>
            <a:lvl4pPr marL="5071255" indent="0">
              <a:buNone/>
              <a:defRPr sz="3333"/>
            </a:lvl4pPr>
            <a:lvl5pPr marL="6761678" indent="0">
              <a:buNone/>
              <a:defRPr sz="3333"/>
            </a:lvl5pPr>
            <a:lvl6pPr marL="8452092" indent="0">
              <a:buNone/>
              <a:defRPr sz="3333"/>
            </a:lvl6pPr>
            <a:lvl7pPr marL="10142531" indent="0">
              <a:buNone/>
              <a:defRPr sz="3333"/>
            </a:lvl7pPr>
            <a:lvl8pPr marL="11832937" indent="0">
              <a:buNone/>
              <a:defRPr sz="3333"/>
            </a:lvl8pPr>
            <a:lvl9pPr marL="1352335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8041" tIns="169086" rIns="338041" bIns="1690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041" tIns="169086" rIns="338041" bIns="1690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703" tIns="202930" rIns="405703" bIns="20293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95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955" indent="0">
              <a:buNone/>
              <a:defRPr sz="6914"/>
            </a:lvl2pPr>
            <a:lvl3pPr marL="3379917" indent="0">
              <a:buNone/>
              <a:defRPr sz="6082"/>
            </a:lvl3pPr>
            <a:lvl4pPr marL="5069861" indent="0">
              <a:buNone/>
              <a:defRPr sz="5249"/>
            </a:lvl4pPr>
            <a:lvl5pPr marL="6759819" indent="0">
              <a:buNone/>
              <a:defRPr sz="5249"/>
            </a:lvl5pPr>
            <a:lvl6pPr marL="8449767" indent="0">
              <a:buNone/>
              <a:defRPr sz="5249"/>
            </a:lvl6pPr>
            <a:lvl7pPr marL="10139741" indent="0">
              <a:buNone/>
              <a:defRPr sz="5249"/>
            </a:lvl7pPr>
            <a:lvl8pPr marL="11829683" indent="0">
              <a:buNone/>
              <a:defRPr sz="5249"/>
            </a:lvl8pPr>
            <a:lvl9pPr marL="135196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8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955" indent="0">
              <a:buNone/>
              <a:defRPr sz="7499" b="1"/>
            </a:lvl2pPr>
            <a:lvl3pPr marL="3379917" indent="0">
              <a:buNone/>
              <a:defRPr sz="6914" b="1"/>
            </a:lvl3pPr>
            <a:lvl4pPr marL="5069861" indent="0">
              <a:buNone/>
              <a:defRPr sz="6082" b="1"/>
            </a:lvl4pPr>
            <a:lvl5pPr marL="6759819" indent="0">
              <a:buNone/>
              <a:defRPr sz="6082" b="1"/>
            </a:lvl5pPr>
            <a:lvl6pPr marL="8449767" indent="0">
              <a:buNone/>
              <a:defRPr sz="6082" b="1"/>
            </a:lvl6pPr>
            <a:lvl7pPr marL="10139741" indent="0">
              <a:buNone/>
              <a:defRPr sz="6082" b="1"/>
            </a:lvl7pPr>
            <a:lvl8pPr marL="11829683" indent="0">
              <a:buNone/>
              <a:defRPr sz="6082" b="1"/>
            </a:lvl8pPr>
            <a:lvl9pPr marL="135196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8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4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9955" indent="0">
              <a:buNone/>
              <a:defRPr sz="10415"/>
            </a:lvl2pPr>
            <a:lvl3pPr marL="3379917" indent="0">
              <a:buNone/>
              <a:defRPr sz="8997"/>
            </a:lvl3pPr>
            <a:lvl4pPr marL="5069861" indent="0">
              <a:buNone/>
              <a:defRPr sz="7499"/>
            </a:lvl4pPr>
            <a:lvl5pPr marL="6759819" indent="0">
              <a:buNone/>
              <a:defRPr sz="7499"/>
            </a:lvl5pPr>
            <a:lvl6pPr marL="8449767" indent="0">
              <a:buNone/>
              <a:defRPr sz="7499"/>
            </a:lvl6pPr>
            <a:lvl7pPr marL="10139741" indent="0">
              <a:buNone/>
              <a:defRPr sz="7499"/>
            </a:lvl7pPr>
            <a:lvl8pPr marL="11829683" indent="0">
              <a:buNone/>
              <a:defRPr sz="7499"/>
            </a:lvl8pPr>
            <a:lvl9pPr marL="135196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955" indent="0">
              <a:buNone/>
              <a:defRPr sz="4583"/>
            </a:lvl2pPr>
            <a:lvl3pPr marL="3379917" indent="0">
              <a:buNone/>
              <a:defRPr sz="3747"/>
            </a:lvl3pPr>
            <a:lvl4pPr marL="5069861" indent="0">
              <a:buNone/>
              <a:defRPr sz="3333"/>
            </a:lvl4pPr>
            <a:lvl5pPr marL="6759819" indent="0">
              <a:buNone/>
              <a:defRPr sz="3333"/>
            </a:lvl5pPr>
            <a:lvl6pPr marL="8449767" indent="0">
              <a:buNone/>
              <a:defRPr sz="3333"/>
            </a:lvl6pPr>
            <a:lvl7pPr marL="10139741" indent="0">
              <a:buNone/>
              <a:defRPr sz="3333"/>
            </a:lvl7pPr>
            <a:lvl8pPr marL="11829683" indent="0">
              <a:buNone/>
              <a:defRPr sz="3333"/>
            </a:lvl8pPr>
            <a:lvl9pPr marL="135196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3" y="10658265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37947" tIns="169040" rIns="337947" bIns="169040"/>
          <a:lstStyle/>
          <a:p>
            <a:pPr defTabSz="1689490"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6841902"/>
            <a:ext cx="24483061" cy="7716611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7900860"/>
            <a:ext cx="20162521" cy="116995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689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89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8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7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74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7" y="6825590"/>
            <a:ext cx="25923241" cy="833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7441927"/>
            <a:ext cx="25923241" cy="24716487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0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3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949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898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846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7958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7443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69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2643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1591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357" tIns="155159" rIns="310357" bIns="1551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53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53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9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490" indent="0">
              <a:buNone/>
              <a:defRPr sz="7499" b="1"/>
            </a:lvl2pPr>
            <a:lvl3pPr marL="3378988" indent="0">
              <a:buNone/>
              <a:defRPr sz="6914" b="1"/>
            </a:lvl3pPr>
            <a:lvl4pPr marL="5068468" indent="0">
              <a:buNone/>
              <a:defRPr sz="6082" b="1"/>
            </a:lvl4pPr>
            <a:lvl5pPr marL="6757958" indent="0">
              <a:buNone/>
              <a:defRPr sz="6082" b="1"/>
            </a:lvl5pPr>
            <a:lvl6pPr marL="8447443" indent="0">
              <a:buNone/>
              <a:defRPr sz="6082" b="1"/>
            </a:lvl6pPr>
            <a:lvl7pPr marL="10136952" indent="0">
              <a:buNone/>
              <a:defRPr sz="6082" b="1"/>
            </a:lvl7pPr>
            <a:lvl8pPr marL="11826430" indent="0">
              <a:buNone/>
              <a:defRPr sz="6082" b="1"/>
            </a:lvl8pPr>
            <a:lvl9pPr marL="1351591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9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6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 rtlCol="0">
            <a:normAutofit/>
          </a:bodyPr>
          <a:lstStyle>
            <a:lvl1pPr marL="0" indent="0">
              <a:buNone/>
              <a:defRPr sz="12079"/>
            </a:lvl1pPr>
            <a:lvl2pPr marL="1689490" indent="0">
              <a:buNone/>
              <a:defRPr sz="10415"/>
            </a:lvl2pPr>
            <a:lvl3pPr marL="3378988" indent="0">
              <a:buNone/>
              <a:defRPr sz="8997"/>
            </a:lvl3pPr>
            <a:lvl4pPr marL="5068468" indent="0">
              <a:buNone/>
              <a:defRPr sz="7499"/>
            </a:lvl4pPr>
            <a:lvl5pPr marL="6757958" indent="0">
              <a:buNone/>
              <a:defRPr sz="7499"/>
            </a:lvl5pPr>
            <a:lvl6pPr marL="8447443" indent="0">
              <a:buNone/>
              <a:defRPr sz="7499"/>
            </a:lvl6pPr>
            <a:lvl7pPr marL="10136952" indent="0">
              <a:buNone/>
              <a:defRPr sz="7499"/>
            </a:lvl7pPr>
            <a:lvl8pPr marL="11826430" indent="0">
              <a:buNone/>
              <a:defRPr sz="7499"/>
            </a:lvl8pPr>
            <a:lvl9pPr marL="1351591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490" indent="0">
              <a:buNone/>
              <a:defRPr sz="4583"/>
            </a:lvl2pPr>
            <a:lvl3pPr marL="3378988" indent="0">
              <a:buNone/>
              <a:defRPr sz="3747"/>
            </a:lvl3pPr>
            <a:lvl4pPr marL="5068468" indent="0">
              <a:buNone/>
              <a:defRPr sz="3333"/>
            </a:lvl4pPr>
            <a:lvl5pPr marL="6757958" indent="0">
              <a:buNone/>
              <a:defRPr sz="3333"/>
            </a:lvl5pPr>
            <a:lvl6pPr marL="8447443" indent="0">
              <a:buNone/>
              <a:defRPr sz="3333"/>
            </a:lvl6pPr>
            <a:lvl7pPr marL="10136952" indent="0">
              <a:buNone/>
              <a:defRPr sz="3333"/>
            </a:lvl7pPr>
            <a:lvl8pPr marL="11826430" indent="0">
              <a:buNone/>
              <a:defRPr sz="3333"/>
            </a:lvl8pPr>
            <a:lvl9pPr marL="1351591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0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0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854" tIns="168997" rIns="337854" bIns="1689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854" tIns="168997" rIns="337854" bIns="1689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478" tIns="202823" rIns="405478" bIns="20282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0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9027" indent="0">
              <a:buNone/>
              <a:defRPr sz="6914"/>
            </a:lvl2pPr>
            <a:lvl3pPr marL="3378057" indent="0">
              <a:buNone/>
              <a:defRPr sz="6082"/>
            </a:lvl3pPr>
            <a:lvl4pPr marL="5067071" indent="0">
              <a:buNone/>
              <a:defRPr sz="5249"/>
            </a:lvl4pPr>
            <a:lvl5pPr marL="6756099" indent="0">
              <a:buNone/>
              <a:defRPr sz="5249"/>
            </a:lvl5pPr>
            <a:lvl6pPr marL="8445119" indent="0">
              <a:buNone/>
              <a:defRPr sz="5249"/>
            </a:lvl6pPr>
            <a:lvl7pPr marL="10134163" indent="0">
              <a:buNone/>
              <a:defRPr sz="5249"/>
            </a:lvl7pPr>
            <a:lvl8pPr marL="11823175" indent="0">
              <a:buNone/>
              <a:defRPr sz="5249"/>
            </a:lvl8pPr>
            <a:lvl9pPr marL="1351219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9027" indent="0">
              <a:buNone/>
              <a:defRPr sz="7499" b="1"/>
            </a:lvl2pPr>
            <a:lvl3pPr marL="3378057" indent="0">
              <a:buNone/>
              <a:defRPr sz="6914" b="1"/>
            </a:lvl3pPr>
            <a:lvl4pPr marL="5067071" indent="0">
              <a:buNone/>
              <a:defRPr sz="6082" b="1"/>
            </a:lvl4pPr>
            <a:lvl5pPr marL="6756099" indent="0">
              <a:buNone/>
              <a:defRPr sz="6082" b="1"/>
            </a:lvl5pPr>
            <a:lvl6pPr marL="8445119" indent="0">
              <a:buNone/>
              <a:defRPr sz="6082" b="1"/>
            </a:lvl6pPr>
            <a:lvl7pPr marL="10134163" indent="0">
              <a:buNone/>
              <a:defRPr sz="6082" b="1"/>
            </a:lvl7pPr>
            <a:lvl8pPr marL="11823175" indent="0">
              <a:buNone/>
              <a:defRPr sz="6082" b="1"/>
            </a:lvl8pPr>
            <a:lvl9pPr marL="1351219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9027" indent="0">
              <a:buNone/>
              <a:defRPr sz="10415"/>
            </a:lvl2pPr>
            <a:lvl3pPr marL="3378057" indent="0">
              <a:buNone/>
              <a:defRPr sz="8997"/>
            </a:lvl3pPr>
            <a:lvl4pPr marL="5067071" indent="0">
              <a:buNone/>
              <a:defRPr sz="7499"/>
            </a:lvl4pPr>
            <a:lvl5pPr marL="6756099" indent="0">
              <a:buNone/>
              <a:defRPr sz="7499"/>
            </a:lvl5pPr>
            <a:lvl6pPr marL="8445119" indent="0">
              <a:buNone/>
              <a:defRPr sz="7499"/>
            </a:lvl6pPr>
            <a:lvl7pPr marL="10134163" indent="0">
              <a:buNone/>
              <a:defRPr sz="7499"/>
            </a:lvl7pPr>
            <a:lvl8pPr marL="11823175" indent="0">
              <a:buNone/>
              <a:defRPr sz="7499"/>
            </a:lvl8pPr>
            <a:lvl9pPr marL="1351219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9027" indent="0">
              <a:buNone/>
              <a:defRPr sz="4583"/>
            </a:lvl2pPr>
            <a:lvl3pPr marL="3378057" indent="0">
              <a:buNone/>
              <a:defRPr sz="3747"/>
            </a:lvl3pPr>
            <a:lvl4pPr marL="5067071" indent="0">
              <a:buNone/>
              <a:defRPr sz="3333"/>
            </a:lvl4pPr>
            <a:lvl5pPr marL="6756099" indent="0">
              <a:buNone/>
              <a:defRPr sz="3333"/>
            </a:lvl5pPr>
            <a:lvl6pPr marL="8445119" indent="0">
              <a:buNone/>
              <a:defRPr sz="3333"/>
            </a:lvl6pPr>
            <a:lvl7pPr marL="10134163" indent="0">
              <a:buNone/>
              <a:defRPr sz="3333"/>
            </a:lvl7pPr>
            <a:lvl8pPr marL="11823175" indent="0">
              <a:buNone/>
              <a:defRPr sz="3333"/>
            </a:lvl8pPr>
            <a:lvl9pPr marL="1351219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91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85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42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42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471" indent="0">
              <a:buNone/>
              <a:defRPr sz="6082"/>
            </a:lvl2pPr>
            <a:lvl3pPr marL="3102923" indent="0">
              <a:buNone/>
              <a:defRPr sz="5249"/>
            </a:lvl3pPr>
            <a:lvl4pPr marL="4654388" indent="0">
              <a:buNone/>
              <a:defRPr sz="4833"/>
            </a:lvl4pPr>
            <a:lvl5pPr marL="6205856" indent="0">
              <a:buNone/>
              <a:defRPr sz="4833"/>
            </a:lvl5pPr>
            <a:lvl6pPr marL="7757316" indent="0">
              <a:buNone/>
              <a:defRPr sz="4833"/>
            </a:lvl6pPr>
            <a:lvl7pPr marL="9308777" indent="0">
              <a:buNone/>
              <a:defRPr sz="4833"/>
            </a:lvl7pPr>
            <a:lvl8pPr marL="10860246" indent="0">
              <a:buNone/>
              <a:defRPr sz="4833"/>
            </a:lvl8pPr>
            <a:lvl9pPr marL="124117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5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13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8562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7127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56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424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4279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31374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9921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847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6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60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0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562" indent="0">
              <a:buNone/>
              <a:defRPr sz="7499" b="1"/>
            </a:lvl2pPr>
            <a:lvl3pPr marL="3377127" indent="0">
              <a:buNone/>
              <a:defRPr sz="6914" b="1"/>
            </a:lvl3pPr>
            <a:lvl4pPr marL="5065679" indent="0">
              <a:buNone/>
              <a:defRPr sz="6082" b="1"/>
            </a:lvl4pPr>
            <a:lvl5pPr marL="6754241" indent="0">
              <a:buNone/>
              <a:defRPr sz="6082" b="1"/>
            </a:lvl5pPr>
            <a:lvl6pPr marL="8442794" indent="0">
              <a:buNone/>
              <a:defRPr sz="6082" b="1"/>
            </a:lvl6pPr>
            <a:lvl7pPr marL="10131374" indent="0">
              <a:buNone/>
              <a:defRPr sz="6082" b="1"/>
            </a:lvl7pPr>
            <a:lvl8pPr marL="11819921" indent="0">
              <a:buNone/>
              <a:defRPr sz="6082" b="1"/>
            </a:lvl8pPr>
            <a:lvl9pPr marL="1350847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0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8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8562" indent="0">
              <a:buNone/>
              <a:defRPr sz="10415"/>
            </a:lvl2pPr>
            <a:lvl3pPr marL="3377127" indent="0">
              <a:buNone/>
              <a:defRPr sz="8997"/>
            </a:lvl3pPr>
            <a:lvl4pPr marL="5065679" indent="0">
              <a:buNone/>
              <a:defRPr sz="7499"/>
            </a:lvl4pPr>
            <a:lvl5pPr marL="6754241" indent="0">
              <a:buNone/>
              <a:defRPr sz="7499"/>
            </a:lvl5pPr>
            <a:lvl6pPr marL="8442794" indent="0">
              <a:buNone/>
              <a:defRPr sz="7499"/>
            </a:lvl6pPr>
            <a:lvl7pPr marL="10131374" indent="0">
              <a:buNone/>
              <a:defRPr sz="7499"/>
            </a:lvl7pPr>
            <a:lvl8pPr marL="11819921" indent="0">
              <a:buNone/>
              <a:defRPr sz="7499"/>
            </a:lvl8pPr>
            <a:lvl9pPr marL="13508479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8562" indent="0">
              <a:buNone/>
              <a:defRPr sz="4583"/>
            </a:lvl2pPr>
            <a:lvl3pPr marL="3377127" indent="0">
              <a:buNone/>
              <a:defRPr sz="3747"/>
            </a:lvl3pPr>
            <a:lvl4pPr marL="5065679" indent="0">
              <a:buNone/>
              <a:defRPr sz="3333"/>
            </a:lvl4pPr>
            <a:lvl5pPr marL="6754241" indent="0">
              <a:buNone/>
              <a:defRPr sz="3333"/>
            </a:lvl5pPr>
            <a:lvl6pPr marL="8442794" indent="0">
              <a:buNone/>
              <a:defRPr sz="3333"/>
            </a:lvl6pPr>
            <a:lvl7pPr marL="10131374" indent="0">
              <a:buNone/>
              <a:defRPr sz="3333"/>
            </a:lvl7pPr>
            <a:lvl8pPr marL="11819921" indent="0">
              <a:buNone/>
              <a:defRPr sz="3333"/>
            </a:lvl8pPr>
            <a:lvl9pPr marL="1350847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20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20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415"/>
            <a:ext cx="6720840" cy="1683321"/>
          </a:xfrm>
          <a:prstGeom prst="rect">
            <a:avLst/>
          </a:prstGeom>
        </p:spPr>
        <p:txBody>
          <a:bodyPr lIns="405365" tIns="202768" rIns="405365" bIns="20276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666" tIns="168907" rIns="337666" bIns="1689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666" tIns="168907" rIns="337666" bIns="1689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253" tIns="202715" rIns="405253" bIns="20271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8098" indent="0">
              <a:buNone/>
              <a:defRPr sz="6914"/>
            </a:lvl2pPr>
            <a:lvl3pPr marL="3376197" indent="0">
              <a:buNone/>
              <a:defRPr sz="6082"/>
            </a:lvl3pPr>
            <a:lvl4pPr marL="5064284" indent="0">
              <a:buNone/>
              <a:defRPr sz="5249"/>
            </a:lvl4pPr>
            <a:lvl5pPr marL="6752380" indent="0">
              <a:buNone/>
              <a:defRPr sz="5249"/>
            </a:lvl5pPr>
            <a:lvl6pPr marL="8440470" indent="0">
              <a:buNone/>
              <a:defRPr sz="5249"/>
            </a:lvl6pPr>
            <a:lvl7pPr marL="10128590" indent="0">
              <a:buNone/>
              <a:defRPr sz="5249"/>
            </a:lvl7pPr>
            <a:lvl8pPr marL="11816671" indent="0">
              <a:buNone/>
              <a:defRPr sz="5249"/>
            </a:lvl8pPr>
            <a:lvl9pPr marL="135047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8098" indent="0">
              <a:buNone/>
              <a:defRPr sz="7499" b="1"/>
            </a:lvl2pPr>
            <a:lvl3pPr marL="3376197" indent="0">
              <a:buNone/>
              <a:defRPr sz="6914" b="1"/>
            </a:lvl3pPr>
            <a:lvl4pPr marL="5064284" indent="0">
              <a:buNone/>
              <a:defRPr sz="6082" b="1"/>
            </a:lvl4pPr>
            <a:lvl5pPr marL="6752380" indent="0">
              <a:buNone/>
              <a:defRPr sz="6082" b="1"/>
            </a:lvl5pPr>
            <a:lvl6pPr marL="8440470" indent="0">
              <a:buNone/>
              <a:defRPr sz="6082" b="1"/>
            </a:lvl6pPr>
            <a:lvl7pPr marL="10128590" indent="0">
              <a:buNone/>
              <a:defRPr sz="6082" b="1"/>
            </a:lvl7pPr>
            <a:lvl8pPr marL="11816671" indent="0">
              <a:buNone/>
              <a:defRPr sz="6082" b="1"/>
            </a:lvl8pPr>
            <a:lvl9pPr marL="135047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9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8098" indent="0">
              <a:buNone/>
              <a:defRPr sz="10415"/>
            </a:lvl2pPr>
            <a:lvl3pPr marL="3376197" indent="0">
              <a:buNone/>
              <a:defRPr sz="8997"/>
            </a:lvl3pPr>
            <a:lvl4pPr marL="5064284" indent="0">
              <a:buNone/>
              <a:defRPr sz="7499"/>
            </a:lvl4pPr>
            <a:lvl5pPr marL="6752380" indent="0">
              <a:buNone/>
              <a:defRPr sz="7499"/>
            </a:lvl5pPr>
            <a:lvl6pPr marL="8440470" indent="0">
              <a:buNone/>
              <a:defRPr sz="7499"/>
            </a:lvl6pPr>
            <a:lvl7pPr marL="10128590" indent="0">
              <a:buNone/>
              <a:defRPr sz="7499"/>
            </a:lvl7pPr>
            <a:lvl8pPr marL="11816671" indent="0">
              <a:buNone/>
              <a:defRPr sz="7499"/>
            </a:lvl8pPr>
            <a:lvl9pPr marL="135047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8098" indent="0">
              <a:buNone/>
              <a:defRPr sz="4583"/>
            </a:lvl2pPr>
            <a:lvl3pPr marL="3376197" indent="0">
              <a:buNone/>
              <a:defRPr sz="3747"/>
            </a:lvl3pPr>
            <a:lvl4pPr marL="5064284" indent="0">
              <a:buNone/>
              <a:defRPr sz="3333"/>
            </a:lvl4pPr>
            <a:lvl5pPr marL="6752380" indent="0">
              <a:buNone/>
              <a:defRPr sz="3333"/>
            </a:lvl5pPr>
            <a:lvl6pPr marL="8440470" indent="0">
              <a:buNone/>
              <a:defRPr sz="3333"/>
            </a:lvl6pPr>
            <a:lvl7pPr marL="10128590" indent="0">
              <a:buNone/>
              <a:defRPr sz="3333"/>
            </a:lvl7pPr>
            <a:lvl8pPr marL="11816671" indent="0">
              <a:buNone/>
              <a:defRPr sz="3333"/>
            </a:lvl8pPr>
            <a:lvl9pPr marL="135047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0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447" indent="0">
              <a:buNone/>
              <a:defRPr sz="6082"/>
            </a:lvl2pPr>
            <a:lvl3pPr marL="3110900" indent="0">
              <a:buNone/>
              <a:defRPr sz="5249"/>
            </a:lvl3pPr>
            <a:lvl4pPr marL="4666341" indent="0">
              <a:buNone/>
              <a:defRPr sz="4833"/>
            </a:lvl4pPr>
            <a:lvl5pPr marL="6221794" indent="0">
              <a:buNone/>
              <a:defRPr sz="4833"/>
            </a:lvl5pPr>
            <a:lvl6pPr marL="7777242" indent="0">
              <a:buNone/>
              <a:defRPr sz="4833"/>
            </a:lvl6pPr>
            <a:lvl7pPr marL="9332691" indent="0">
              <a:buNone/>
              <a:defRPr sz="4833"/>
            </a:lvl7pPr>
            <a:lvl8pPr marL="10888137" indent="0">
              <a:buNone/>
              <a:defRPr sz="4833"/>
            </a:lvl8pPr>
            <a:lvl9pPr marL="1244358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471" indent="0">
              <a:buNone/>
              <a:defRPr sz="6914" b="1"/>
            </a:lvl2pPr>
            <a:lvl3pPr marL="3102923" indent="0">
              <a:buNone/>
              <a:defRPr sz="6082" b="1"/>
            </a:lvl3pPr>
            <a:lvl4pPr marL="4654388" indent="0">
              <a:buNone/>
              <a:defRPr sz="5249" b="1"/>
            </a:lvl4pPr>
            <a:lvl5pPr marL="6205856" indent="0">
              <a:buNone/>
              <a:defRPr sz="5249" b="1"/>
            </a:lvl5pPr>
            <a:lvl6pPr marL="7757316" indent="0">
              <a:buNone/>
              <a:defRPr sz="5249" b="1"/>
            </a:lvl6pPr>
            <a:lvl7pPr marL="9308777" indent="0">
              <a:buNone/>
              <a:defRPr sz="5249" b="1"/>
            </a:lvl7pPr>
            <a:lvl8pPr marL="10860246" indent="0">
              <a:buNone/>
              <a:defRPr sz="5249" b="1"/>
            </a:lvl8pPr>
            <a:lvl9pPr marL="124117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225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6876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3752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06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750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438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48"/>
            <a:ext cx="24483061" cy="7149947"/>
          </a:xfrm>
        </p:spPr>
        <p:txBody>
          <a:bodyPr anchor="t"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24"/>
            <a:ext cx="24483061" cy="7874938"/>
          </a:xfrm>
        </p:spPr>
        <p:txBody>
          <a:bodyPr anchor="b"/>
          <a:lstStyle>
            <a:lvl1pPr marL="0" indent="0">
              <a:buNone/>
              <a:defRPr sz="7499">
                <a:solidFill>
                  <a:schemeClr val="tx1">
                    <a:tint val="75000"/>
                  </a:schemeClr>
                </a:solidFill>
              </a:defRPr>
            </a:lvl1pPr>
            <a:lvl2pPr marL="1687633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2pPr>
            <a:lvl3pPr marL="3375268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3pPr>
            <a:lvl4pPr marL="506289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4pPr>
            <a:lvl5pPr marL="675052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5pPr>
            <a:lvl6pPr marL="8438149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6pPr>
            <a:lvl7pPr marL="10125806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7pPr>
            <a:lvl8pPr marL="1181342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8pPr>
            <a:lvl9pPr marL="1350105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400271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400271"/>
            <a:ext cx="12721589" cy="23758164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1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633" indent="0">
              <a:buNone/>
              <a:defRPr sz="7499" b="1"/>
            </a:lvl2pPr>
            <a:lvl3pPr marL="3375268" indent="0">
              <a:buNone/>
              <a:defRPr sz="6914" b="1"/>
            </a:lvl3pPr>
            <a:lvl4pPr marL="5062892" indent="0">
              <a:buNone/>
              <a:defRPr sz="6082" b="1"/>
            </a:lvl4pPr>
            <a:lvl5pPr marL="6750525" indent="0">
              <a:buNone/>
              <a:defRPr sz="6082" b="1"/>
            </a:lvl5pPr>
            <a:lvl6pPr marL="8438149" indent="0">
              <a:buNone/>
              <a:defRPr sz="6082" b="1"/>
            </a:lvl6pPr>
            <a:lvl7pPr marL="10125806" indent="0">
              <a:buNone/>
              <a:defRPr sz="6082" b="1"/>
            </a:lvl7pPr>
            <a:lvl8pPr marL="11813422" indent="0">
              <a:buNone/>
              <a:defRPr sz="6082" b="1"/>
            </a:lvl8pPr>
            <a:lvl9pPr marL="1350105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1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7633" indent="0">
              <a:buNone/>
              <a:defRPr sz="10415"/>
            </a:lvl2pPr>
            <a:lvl3pPr marL="3375268" indent="0">
              <a:buNone/>
              <a:defRPr sz="8997"/>
            </a:lvl3pPr>
            <a:lvl4pPr marL="5062892" indent="0">
              <a:buNone/>
              <a:defRPr sz="7499"/>
            </a:lvl4pPr>
            <a:lvl5pPr marL="6750525" indent="0">
              <a:buNone/>
              <a:defRPr sz="7499"/>
            </a:lvl5pPr>
            <a:lvl6pPr marL="8438149" indent="0">
              <a:buNone/>
              <a:defRPr sz="7499"/>
            </a:lvl6pPr>
            <a:lvl7pPr marL="10125806" indent="0">
              <a:buNone/>
              <a:defRPr sz="7499"/>
            </a:lvl7pPr>
            <a:lvl8pPr marL="11813422" indent="0">
              <a:buNone/>
              <a:defRPr sz="7499"/>
            </a:lvl8pPr>
            <a:lvl9pPr marL="13501050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7633" indent="0">
              <a:buNone/>
              <a:defRPr sz="4583"/>
            </a:lvl2pPr>
            <a:lvl3pPr marL="3375268" indent="0">
              <a:buNone/>
              <a:defRPr sz="3747"/>
            </a:lvl3pPr>
            <a:lvl4pPr marL="5062892" indent="0">
              <a:buNone/>
              <a:defRPr sz="3333"/>
            </a:lvl4pPr>
            <a:lvl5pPr marL="6750525" indent="0">
              <a:buNone/>
              <a:defRPr sz="3333"/>
            </a:lvl5pPr>
            <a:lvl6pPr marL="8438149" indent="0">
              <a:buNone/>
              <a:defRPr sz="3333"/>
            </a:lvl6pPr>
            <a:lvl7pPr marL="10125806" indent="0">
              <a:buNone/>
              <a:defRPr sz="3333"/>
            </a:lvl7pPr>
            <a:lvl8pPr marL="11813422" indent="0">
              <a:buNone/>
              <a:defRPr sz="3333"/>
            </a:lvl8pPr>
            <a:lvl9pPr marL="1350105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33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33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479" tIns="168818" rIns="337479" bIns="168818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5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7169" indent="0">
              <a:buNone/>
              <a:defRPr sz="6914"/>
            </a:lvl2pPr>
            <a:lvl3pPr marL="3374339" indent="0">
              <a:buNone/>
              <a:defRPr sz="6082"/>
            </a:lvl3pPr>
            <a:lvl4pPr marL="5061499" indent="0">
              <a:buNone/>
              <a:defRPr sz="5249"/>
            </a:lvl4pPr>
            <a:lvl5pPr marL="6748669" indent="0">
              <a:buNone/>
              <a:defRPr sz="5249"/>
            </a:lvl5pPr>
            <a:lvl6pPr marL="8435830" indent="0">
              <a:buNone/>
              <a:defRPr sz="5249"/>
            </a:lvl6pPr>
            <a:lvl7pPr marL="10123018" indent="0">
              <a:buNone/>
              <a:defRPr sz="5249"/>
            </a:lvl7pPr>
            <a:lvl8pPr marL="11810172" indent="0">
              <a:buNone/>
              <a:defRPr sz="5249"/>
            </a:lvl8pPr>
            <a:lvl9pPr marL="1349733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2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7169" indent="0">
              <a:buNone/>
              <a:defRPr sz="7499" b="1"/>
            </a:lvl2pPr>
            <a:lvl3pPr marL="3374339" indent="0">
              <a:buNone/>
              <a:defRPr sz="6914" b="1"/>
            </a:lvl3pPr>
            <a:lvl4pPr marL="5061499" indent="0">
              <a:buNone/>
              <a:defRPr sz="6082" b="1"/>
            </a:lvl4pPr>
            <a:lvl5pPr marL="6748669" indent="0">
              <a:buNone/>
              <a:defRPr sz="6082" b="1"/>
            </a:lvl5pPr>
            <a:lvl6pPr marL="8435830" indent="0">
              <a:buNone/>
              <a:defRPr sz="6082" b="1"/>
            </a:lvl6pPr>
            <a:lvl7pPr marL="10123018" indent="0">
              <a:buNone/>
              <a:defRPr sz="6082" b="1"/>
            </a:lvl7pPr>
            <a:lvl8pPr marL="11810172" indent="0">
              <a:buNone/>
              <a:defRPr sz="6082" b="1"/>
            </a:lvl8pPr>
            <a:lvl9pPr marL="1349733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2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1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7169" indent="0">
              <a:buNone/>
              <a:defRPr sz="10415"/>
            </a:lvl2pPr>
            <a:lvl3pPr marL="3374339" indent="0">
              <a:buNone/>
              <a:defRPr sz="8997"/>
            </a:lvl3pPr>
            <a:lvl4pPr marL="5061499" indent="0">
              <a:buNone/>
              <a:defRPr sz="7499"/>
            </a:lvl4pPr>
            <a:lvl5pPr marL="6748669" indent="0">
              <a:buNone/>
              <a:defRPr sz="7499"/>
            </a:lvl5pPr>
            <a:lvl6pPr marL="8435830" indent="0">
              <a:buNone/>
              <a:defRPr sz="7499"/>
            </a:lvl6pPr>
            <a:lvl7pPr marL="10123018" indent="0">
              <a:buNone/>
              <a:defRPr sz="7499"/>
            </a:lvl7pPr>
            <a:lvl8pPr marL="11810172" indent="0">
              <a:buNone/>
              <a:defRPr sz="7499"/>
            </a:lvl8pPr>
            <a:lvl9pPr marL="1349733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7169" indent="0">
              <a:buNone/>
              <a:defRPr sz="4583"/>
            </a:lvl2pPr>
            <a:lvl3pPr marL="3374339" indent="0">
              <a:buNone/>
              <a:defRPr sz="3747"/>
            </a:lvl3pPr>
            <a:lvl4pPr marL="5061499" indent="0">
              <a:buNone/>
              <a:defRPr sz="3333"/>
            </a:lvl4pPr>
            <a:lvl5pPr marL="6748669" indent="0">
              <a:buNone/>
              <a:defRPr sz="3333"/>
            </a:lvl5pPr>
            <a:lvl6pPr marL="8435830" indent="0">
              <a:buNone/>
              <a:defRPr sz="3333"/>
            </a:lvl6pPr>
            <a:lvl7pPr marL="10123018" indent="0">
              <a:buNone/>
              <a:defRPr sz="3333"/>
            </a:lvl7pPr>
            <a:lvl8pPr marL="11810172" indent="0">
              <a:buNone/>
              <a:defRPr sz="3333"/>
            </a:lvl8pPr>
            <a:lvl9pPr marL="1349733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385" tIns="168772" rIns="337385" bIns="1687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6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702" indent="0">
              <a:buNone/>
              <a:defRPr sz="6914"/>
            </a:lvl2pPr>
            <a:lvl3pPr marL="3373410" indent="0">
              <a:buNone/>
              <a:defRPr sz="6082"/>
            </a:lvl3pPr>
            <a:lvl4pPr marL="5060107" indent="0">
              <a:buNone/>
              <a:defRPr sz="5249"/>
            </a:lvl4pPr>
            <a:lvl5pPr marL="6746814" indent="0">
              <a:buNone/>
              <a:defRPr sz="5249"/>
            </a:lvl5pPr>
            <a:lvl6pPr marL="8433509" indent="0">
              <a:buNone/>
              <a:defRPr sz="5249"/>
            </a:lvl6pPr>
            <a:lvl7pPr marL="10120234" indent="0">
              <a:buNone/>
              <a:defRPr sz="5249"/>
            </a:lvl7pPr>
            <a:lvl8pPr marL="11806921" indent="0">
              <a:buNone/>
              <a:defRPr sz="5249"/>
            </a:lvl8pPr>
            <a:lvl9pPr marL="134936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702" indent="0">
              <a:buNone/>
              <a:defRPr sz="7499" b="1"/>
            </a:lvl2pPr>
            <a:lvl3pPr marL="3373410" indent="0">
              <a:buNone/>
              <a:defRPr sz="6914" b="1"/>
            </a:lvl3pPr>
            <a:lvl4pPr marL="5060107" indent="0">
              <a:buNone/>
              <a:defRPr sz="6082" b="1"/>
            </a:lvl4pPr>
            <a:lvl5pPr marL="6746814" indent="0">
              <a:buNone/>
              <a:defRPr sz="6082" b="1"/>
            </a:lvl5pPr>
            <a:lvl6pPr marL="8433509" indent="0">
              <a:buNone/>
              <a:defRPr sz="6082" b="1"/>
            </a:lvl6pPr>
            <a:lvl7pPr marL="10120234" indent="0">
              <a:buNone/>
              <a:defRPr sz="6082" b="1"/>
            </a:lvl7pPr>
            <a:lvl8pPr marL="11806921" indent="0">
              <a:buNone/>
              <a:defRPr sz="6082" b="1"/>
            </a:lvl8pPr>
            <a:lvl9pPr marL="134936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2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6702" indent="0">
              <a:buNone/>
              <a:defRPr sz="10415"/>
            </a:lvl2pPr>
            <a:lvl3pPr marL="3373410" indent="0">
              <a:buNone/>
              <a:defRPr sz="8997"/>
            </a:lvl3pPr>
            <a:lvl4pPr marL="5060107" indent="0">
              <a:buNone/>
              <a:defRPr sz="7499"/>
            </a:lvl4pPr>
            <a:lvl5pPr marL="6746814" indent="0">
              <a:buNone/>
              <a:defRPr sz="7499"/>
            </a:lvl5pPr>
            <a:lvl6pPr marL="8433509" indent="0">
              <a:buNone/>
              <a:defRPr sz="7499"/>
            </a:lvl6pPr>
            <a:lvl7pPr marL="10120234" indent="0">
              <a:buNone/>
              <a:defRPr sz="7499"/>
            </a:lvl7pPr>
            <a:lvl8pPr marL="11806921" indent="0">
              <a:buNone/>
              <a:defRPr sz="7499"/>
            </a:lvl8pPr>
            <a:lvl9pPr marL="134936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6702" indent="0">
              <a:buNone/>
              <a:defRPr sz="4583"/>
            </a:lvl2pPr>
            <a:lvl3pPr marL="3373410" indent="0">
              <a:buNone/>
              <a:defRPr sz="3747"/>
            </a:lvl3pPr>
            <a:lvl4pPr marL="5060107" indent="0">
              <a:buNone/>
              <a:defRPr sz="3333"/>
            </a:lvl4pPr>
            <a:lvl5pPr marL="6746814" indent="0">
              <a:buNone/>
              <a:defRPr sz="3333"/>
            </a:lvl5pPr>
            <a:lvl6pPr marL="8433509" indent="0">
              <a:buNone/>
              <a:defRPr sz="3333"/>
            </a:lvl6pPr>
            <a:lvl7pPr marL="10120234" indent="0">
              <a:buNone/>
              <a:defRPr sz="3333"/>
            </a:lvl7pPr>
            <a:lvl8pPr marL="11806921" indent="0">
              <a:buNone/>
              <a:defRPr sz="3333"/>
            </a:lvl8pPr>
            <a:lvl9pPr marL="134936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291" tIns="168726" rIns="337291" bIns="16872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3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6237" indent="0">
              <a:buNone/>
              <a:defRPr sz="6914"/>
            </a:lvl2pPr>
            <a:lvl3pPr marL="3372479" indent="0">
              <a:buNone/>
              <a:defRPr sz="6082"/>
            </a:lvl3pPr>
            <a:lvl4pPr marL="5058719" indent="0">
              <a:buNone/>
              <a:defRPr sz="5249"/>
            </a:lvl4pPr>
            <a:lvl5pPr marL="6744957" indent="0">
              <a:buNone/>
              <a:defRPr sz="5249"/>
            </a:lvl5pPr>
            <a:lvl6pPr marL="8431189" indent="0">
              <a:buNone/>
              <a:defRPr sz="5249"/>
            </a:lvl6pPr>
            <a:lvl7pPr marL="10117449" indent="0">
              <a:buNone/>
              <a:defRPr sz="5249"/>
            </a:lvl7pPr>
            <a:lvl8pPr marL="11803674" indent="0">
              <a:buNone/>
              <a:defRPr sz="5249"/>
            </a:lvl8pPr>
            <a:lvl9pPr marL="1348991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3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6237" indent="0">
              <a:buNone/>
              <a:defRPr sz="7499" b="1"/>
            </a:lvl2pPr>
            <a:lvl3pPr marL="3372479" indent="0">
              <a:buNone/>
              <a:defRPr sz="6914" b="1"/>
            </a:lvl3pPr>
            <a:lvl4pPr marL="5058719" indent="0">
              <a:buNone/>
              <a:defRPr sz="6082" b="1"/>
            </a:lvl4pPr>
            <a:lvl5pPr marL="6744957" indent="0">
              <a:buNone/>
              <a:defRPr sz="6082" b="1"/>
            </a:lvl5pPr>
            <a:lvl6pPr marL="8431189" indent="0">
              <a:buNone/>
              <a:defRPr sz="6082" b="1"/>
            </a:lvl6pPr>
            <a:lvl7pPr marL="10117449" indent="0">
              <a:buNone/>
              <a:defRPr sz="6082" b="1"/>
            </a:lvl7pPr>
            <a:lvl8pPr marL="11803674" indent="0">
              <a:buNone/>
              <a:defRPr sz="6082" b="1"/>
            </a:lvl8pPr>
            <a:lvl9pPr marL="1348991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3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471" indent="0">
              <a:buNone/>
              <a:defRPr sz="9413"/>
            </a:lvl2pPr>
            <a:lvl3pPr marL="3102923" indent="0">
              <a:buNone/>
              <a:defRPr sz="8332"/>
            </a:lvl3pPr>
            <a:lvl4pPr marL="4654388" indent="0">
              <a:buNone/>
              <a:defRPr sz="6914"/>
            </a:lvl4pPr>
            <a:lvl5pPr marL="6205856" indent="0">
              <a:buNone/>
              <a:defRPr sz="6914"/>
            </a:lvl5pPr>
            <a:lvl6pPr marL="7757316" indent="0">
              <a:buNone/>
              <a:defRPr sz="6914"/>
            </a:lvl6pPr>
            <a:lvl7pPr marL="9308777" indent="0">
              <a:buNone/>
              <a:defRPr sz="6914"/>
            </a:lvl7pPr>
            <a:lvl8pPr marL="10860246" indent="0">
              <a:buNone/>
              <a:defRPr sz="6914"/>
            </a:lvl8pPr>
            <a:lvl9pPr marL="124117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471" indent="0">
              <a:buNone/>
              <a:defRPr sz="4164"/>
            </a:lvl2pPr>
            <a:lvl3pPr marL="3102923" indent="0">
              <a:buNone/>
              <a:defRPr sz="3333"/>
            </a:lvl3pPr>
            <a:lvl4pPr marL="4654388" indent="0">
              <a:buNone/>
              <a:defRPr sz="3166"/>
            </a:lvl4pPr>
            <a:lvl5pPr marL="6205856" indent="0">
              <a:buNone/>
              <a:defRPr sz="3166"/>
            </a:lvl5pPr>
            <a:lvl6pPr marL="7757316" indent="0">
              <a:buNone/>
              <a:defRPr sz="3166"/>
            </a:lvl6pPr>
            <a:lvl7pPr marL="9308777" indent="0">
              <a:buNone/>
              <a:defRPr sz="3166"/>
            </a:lvl7pPr>
            <a:lvl8pPr marL="10860246" indent="0">
              <a:buNone/>
              <a:defRPr sz="3166"/>
            </a:lvl8pPr>
            <a:lvl9pPr marL="124117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3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6237" indent="0">
              <a:buNone/>
              <a:defRPr sz="10415"/>
            </a:lvl2pPr>
            <a:lvl3pPr marL="3372479" indent="0">
              <a:buNone/>
              <a:defRPr sz="8997"/>
            </a:lvl3pPr>
            <a:lvl4pPr marL="5058719" indent="0">
              <a:buNone/>
              <a:defRPr sz="7499"/>
            </a:lvl4pPr>
            <a:lvl5pPr marL="6744957" indent="0">
              <a:buNone/>
              <a:defRPr sz="7499"/>
            </a:lvl5pPr>
            <a:lvl6pPr marL="8431189" indent="0">
              <a:buNone/>
              <a:defRPr sz="7499"/>
            </a:lvl6pPr>
            <a:lvl7pPr marL="10117449" indent="0">
              <a:buNone/>
              <a:defRPr sz="7499"/>
            </a:lvl7pPr>
            <a:lvl8pPr marL="11803674" indent="0">
              <a:buNone/>
              <a:defRPr sz="7499"/>
            </a:lvl8pPr>
            <a:lvl9pPr marL="1348991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6237" indent="0">
              <a:buNone/>
              <a:defRPr sz="4583"/>
            </a:lvl2pPr>
            <a:lvl3pPr marL="3372479" indent="0">
              <a:buNone/>
              <a:defRPr sz="3747"/>
            </a:lvl3pPr>
            <a:lvl4pPr marL="5058719" indent="0">
              <a:buNone/>
              <a:defRPr sz="3333"/>
            </a:lvl4pPr>
            <a:lvl5pPr marL="6744957" indent="0">
              <a:buNone/>
              <a:defRPr sz="3333"/>
            </a:lvl5pPr>
            <a:lvl6pPr marL="8431189" indent="0">
              <a:buNone/>
              <a:defRPr sz="3333"/>
            </a:lvl6pPr>
            <a:lvl7pPr marL="10117449" indent="0">
              <a:buNone/>
              <a:defRPr sz="3333"/>
            </a:lvl7pPr>
            <a:lvl8pPr marL="11803674" indent="0">
              <a:buNone/>
              <a:defRPr sz="3333"/>
            </a:lvl8pPr>
            <a:lvl9pPr marL="1348991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97" tIns="168680" rIns="337197" bIns="16868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8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773" indent="0">
              <a:buNone/>
              <a:defRPr sz="6914"/>
            </a:lvl2pPr>
            <a:lvl3pPr marL="3371555" indent="0">
              <a:buNone/>
              <a:defRPr sz="6082"/>
            </a:lvl3pPr>
            <a:lvl4pPr marL="5057328" indent="0">
              <a:buNone/>
              <a:defRPr sz="5249"/>
            </a:lvl4pPr>
            <a:lvl5pPr marL="6743102" indent="0">
              <a:buNone/>
              <a:defRPr sz="5249"/>
            </a:lvl5pPr>
            <a:lvl6pPr marL="8428869" indent="0">
              <a:buNone/>
              <a:defRPr sz="5249"/>
            </a:lvl6pPr>
            <a:lvl7pPr marL="10114668" indent="0">
              <a:buNone/>
              <a:defRPr sz="5249"/>
            </a:lvl7pPr>
            <a:lvl8pPr marL="11800428" indent="0">
              <a:buNone/>
              <a:defRPr sz="5249"/>
            </a:lvl8pPr>
            <a:lvl9pPr marL="1348620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4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773" indent="0">
              <a:buNone/>
              <a:defRPr sz="7499" b="1"/>
            </a:lvl2pPr>
            <a:lvl3pPr marL="3371555" indent="0">
              <a:buNone/>
              <a:defRPr sz="6914" b="1"/>
            </a:lvl3pPr>
            <a:lvl4pPr marL="5057328" indent="0">
              <a:buNone/>
              <a:defRPr sz="6082" b="1"/>
            </a:lvl4pPr>
            <a:lvl5pPr marL="6743102" indent="0">
              <a:buNone/>
              <a:defRPr sz="6082" b="1"/>
            </a:lvl5pPr>
            <a:lvl6pPr marL="8428869" indent="0">
              <a:buNone/>
              <a:defRPr sz="6082" b="1"/>
            </a:lvl6pPr>
            <a:lvl7pPr marL="10114668" indent="0">
              <a:buNone/>
              <a:defRPr sz="6082" b="1"/>
            </a:lvl7pPr>
            <a:lvl8pPr marL="11800428" indent="0">
              <a:buNone/>
              <a:defRPr sz="6082" b="1"/>
            </a:lvl8pPr>
            <a:lvl9pPr marL="1348620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4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5773" indent="0">
              <a:buNone/>
              <a:defRPr sz="10415"/>
            </a:lvl2pPr>
            <a:lvl3pPr marL="3371555" indent="0">
              <a:buNone/>
              <a:defRPr sz="8997"/>
            </a:lvl3pPr>
            <a:lvl4pPr marL="5057328" indent="0">
              <a:buNone/>
              <a:defRPr sz="7499"/>
            </a:lvl4pPr>
            <a:lvl5pPr marL="6743102" indent="0">
              <a:buNone/>
              <a:defRPr sz="7499"/>
            </a:lvl5pPr>
            <a:lvl6pPr marL="8428869" indent="0">
              <a:buNone/>
              <a:defRPr sz="7499"/>
            </a:lvl6pPr>
            <a:lvl7pPr marL="10114668" indent="0">
              <a:buNone/>
              <a:defRPr sz="7499"/>
            </a:lvl7pPr>
            <a:lvl8pPr marL="11800428" indent="0">
              <a:buNone/>
              <a:defRPr sz="7499"/>
            </a:lvl8pPr>
            <a:lvl9pPr marL="1348620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5773" indent="0">
              <a:buNone/>
              <a:defRPr sz="4583"/>
            </a:lvl2pPr>
            <a:lvl3pPr marL="3371555" indent="0">
              <a:buNone/>
              <a:defRPr sz="3747"/>
            </a:lvl3pPr>
            <a:lvl4pPr marL="5057328" indent="0">
              <a:buNone/>
              <a:defRPr sz="3333"/>
            </a:lvl4pPr>
            <a:lvl5pPr marL="6743102" indent="0">
              <a:buNone/>
              <a:defRPr sz="3333"/>
            </a:lvl5pPr>
            <a:lvl6pPr marL="8428869" indent="0">
              <a:buNone/>
              <a:defRPr sz="3333"/>
            </a:lvl6pPr>
            <a:lvl7pPr marL="10114668" indent="0">
              <a:buNone/>
              <a:defRPr sz="3333"/>
            </a:lvl7pPr>
            <a:lvl8pPr marL="11800428" indent="0">
              <a:buNone/>
              <a:defRPr sz="3333"/>
            </a:lvl8pPr>
            <a:lvl9pPr marL="1348620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104" tIns="168636" rIns="337104" bIns="16863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9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4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5308" indent="0">
              <a:buNone/>
              <a:defRPr sz="6914"/>
            </a:lvl2pPr>
            <a:lvl3pPr marL="3370627" indent="0">
              <a:buNone/>
              <a:defRPr sz="6082"/>
            </a:lvl3pPr>
            <a:lvl4pPr marL="5055936" indent="0">
              <a:buNone/>
              <a:defRPr sz="5249"/>
            </a:lvl4pPr>
            <a:lvl5pPr marL="6741247" indent="0">
              <a:buNone/>
              <a:defRPr sz="5249"/>
            </a:lvl5pPr>
            <a:lvl6pPr marL="8426549" indent="0">
              <a:buNone/>
              <a:defRPr sz="5249"/>
            </a:lvl6pPr>
            <a:lvl7pPr marL="10111885" indent="0">
              <a:buNone/>
              <a:defRPr sz="5249"/>
            </a:lvl7pPr>
            <a:lvl8pPr marL="11797185" indent="0">
              <a:buNone/>
              <a:defRPr sz="5249"/>
            </a:lvl8pPr>
            <a:lvl9pPr marL="1348249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5308" indent="0">
              <a:buNone/>
              <a:defRPr sz="7499" b="1"/>
            </a:lvl2pPr>
            <a:lvl3pPr marL="3370627" indent="0">
              <a:buNone/>
              <a:defRPr sz="6914" b="1"/>
            </a:lvl3pPr>
            <a:lvl4pPr marL="5055936" indent="0">
              <a:buNone/>
              <a:defRPr sz="6082" b="1"/>
            </a:lvl4pPr>
            <a:lvl5pPr marL="6741247" indent="0">
              <a:buNone/>
              <a:defRPr sz="6082" b="1"/>
            </a:lvl5pPr>
            <a:lvl6pPr marL="8426549" indent="0">
              <a:buNone/>
              <a:defRPr sz="6082" b="1"/>
            </a:lvl6pPr>
            <a:lvl7pPr marL="10111885" indent="0">
              <a:buNone/>
              <a:defRPr sz="6082" b="1"/>
            </a:lvl7pPr>
            <a:lvl8pPr marL="11797185" indent="0">
              <a:buNone/>
              <a:defRPr sz="6082" b="1"/>
            </a:lvl8pPr>
            <a:lvl9pPr marL="1348249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5308" indent="0">
              <a:buNone/>
              <a:defRPr sz="10415"/>
            </a:lvl2pPr>
            <a:lvl3pPr marL="3370627" indent="0">
              <a:buNone/>
              <a:defRPr sz="8997"/>
            </a:lvl3pPr>
            <a:lvl4pPr marL="5055936" indent="0">
              <a:buNone/>
              <a:defRPr sz="7499"/>
            </a:lvl4pPr>
            <a:lvl5pPr marL="6741247" indent="0">
              <a:buNone/>
              <a:defRPr sz="7499"/>
            </a:lvl5pPr>
            <a:lvl6pPr marL="8426549" indent="0">
              <a:buNone/>
              <a:defRPr sz="7499"/>
            </a:lvl6pPr>
            <a:lvl7pPr marL="10111885" indent="0">
              <a:buNone/>
              <a:defRPr sz="7499"/>
            </a:lvl7pPr>
            <a:lvl8pPr marL="11797185" indent="0">
              <a:buNone/>
              <a:defRPr sz="7499"/>
            </a:lvl8pPr>
            <a:lvl9pPr marL="1348249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5308" indent="0">
              <a:buNone/>
              <a:defRPr sz="4583"/>
            </a:lvl2pPr>
            <a:lvl3pPr marL="3370627" indent="0">
              <a:buNone/>
              <a:defRPr sz="3747"/>
            </a:lvl3pPr>
            <a:lvl4pPr marL="5055936" indent="0">
              <a:buNone/>
              <a:defRPr sz="3333"/>
            </a:lvl4pPr>
            <a:lvl5pPr marL="6741247" indent="0">
              <a:buNone/>
              <a:defRPr sz="3333"/>
            </a:lvl5pPr>
            <a:lvl6pPr marL="8426549" indent="0">
              <a:buNone/>
              <a:defRPr sz="3333"/>
            </a:lvl6pPr>
            <a:lvl7pPr marL="10111885" indent="0">
              <a:buNone/>
              <a:defRPr sz="3333"/>
            </a:lvl7pPr>
            <a:lvl8pPr marL="11797185" indent="0">
              <a:buNone/>
              <a:defRPr sz="3333"/>
            </a:lvl8pPr>
            <a:lvl9pPr marL="1348249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7010" tIns="168590" rIns="337010" bIns="16859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010" tIns="168590" rIns="337010" bIns="16859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465" tIns="202335" rIns="404465" bIns="2023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1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5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4844" indent="0">
              <a:buNone/>
              <a:defRPr sz="6914"/>
            </a:lvl2pPr>
            <a:lvl3pPr marL="3369700" indent="0">
              <a:buNone/>
              <a:defRPr sz="6082"/>
            </a:lvl3pPr>
            <a:lvl4pPr marL="5054544" indent="0">
              <a:buNone/>
              <a:defRPr sz="5249"/>
            </a:lvl4pPr>
            <a:lvl5pPr marL="6739392" indent="0">
              <a:buNone/>
              <a:defRPr sz="5249"/>
            </a:lvl5pPr>
            <a:lvl6pPr marL="8424230" indent="0">
              <a:buNone/>
              <a:defRPr sz="5249"/>
            </a:lvl6pPr>
            <a:lvl7pPr marL="10109105" indent="0">
              <a:buNone/>
              <a:defRPr sz="5249"/>
            </a:lvl7pPr>
            <a:lvl8pPr marL="11793938" indent="0">
              <a:buNone/>
              <a:defRPr sz="5249"/>
            </a:lvl8pPr>
            <a:lvl9pPr marL="1347878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86" tIns="155121" rIns="310286" bIns="155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5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4844" indent="0">
              <a:buNone/>
              <a:defRPr sz="7499" b="1"/>
            </a:lvl2pPr>
            <a:lvl3pPr marL="3369700" indent="0">
              <a:buNone/>
              <a:defRPr sz="6914" b="1"/>
            </a:lvl3pPr>
            <a:lvl4pPr marL="5054544" indent="0">
              <a:buNone/>
              <a:defRPr sz="6082" b="1"/>
            </a:lvl4pPr>
            <a:lvl5pPr marL="6739392" indent="0">
              <a:buNone/>
              <a:defRPr sz="6082" b="1"/>
            </a:lvl5pPr>
            <a:lvl6pPr marL="8424230" indent="0">
              <a:buNone/>
              <a:defRPr sz="6082" b="1"/>
            </a:lvl6pPr>
            <a:lvl7pPr marL="10109105" indent="0">
              <a:buNone/>
              <a:defRPr sz="6082" b="1"/>
            </a:lvl7pPr>
            <a:lvl8pPr marL="11793938" indent="0">
              <a:buNone/>
              <a:defRPr sz="6082" b="1"/>
            </a:lvl8pPr>
            <a:lvl9pPr marL="1347878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5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6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4844" indent="0">
              <a:buNone/>
              <a:defRPr sz="10415"/>
            </a:lvl2pPr>
            <a:lvl3pPr marL="3369700" indent="0">
              <a:buNone/>
              <a:defRPr sz="8997"/>
            </a:lvl3pPr>
            <a:lvl4pPr marL="5054544" indent="0">
              <a:buNone/>
              <a:defRPr sz="7499"/>
            </a:lvl4pPr>
            <a:lvl5pPr marL="6739392" indent="0">
              <a:buNone/>
              <a:defRPr sz="7499"/>
            </a:lvl5pPr>
            <a:lvl6pPr marL="8424230" indent="0">
              <a:buNone/>
              <a:defRPr sz="7499"/>
            </a:lvl6pPr>
            <a:lvl7pPr marL="10109105" indent="0">
              <a:buNone/>
              <a:defRPr sz="7499"/>
            </a:lvl7pPr>
            <a:lvl8pPr marL="11793938" indent="0">
              <a:buNone/>
              <a:defRPr sz="7499"/>
            </a:lvl8pPr>
            <a:lvl9pPr marL="1347878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4844" indent="0">
              <a:buNone/>
              <a:defRPr sz="4583"/>
            </a:lvl2pPr>
            <a:lvl3pPr marL="3369700" indent="0">
              <a:buNone/>
              <a:defRPr sz="3747"/>
            </a:lvl3pPr>
            <a:lvl4pPr marL="5054544" indent="0">
              <a:buNone/>
              <a:defRPr sz="3333"/>
            </a:lvl4pPr>
            <a:lvl5pPr marL="6739392" indent="0">
              <a:buNone/>
              <a:defRPr sz="3333"/>
            </a:lvl5pPr>
            <a:lvl6pPr marL="8424230" indent="0">
              <a:buNone/>
              <a:defRPr sz="3333"/>
            </a:lvl6pPr>
            <a:lvl7pPr marL="10109105" indent="0">
              <a:buNone/>
              <a:defRPr sz="3333"/>
            </a:lvl7pPr>
            <a:lvl8pPr marL="11793938" indent="0">
              <a:buNone/>
              <a:defRPr sz="3333"/>
            </a:lvl8pPr>
            <a:lvl9pPr marL="1347878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826" tIns="168507" rIns="336826" bIns="168507"/>
          <a:lstStyle/>
          <a:p>
            <a:pPr defTabSz="3367905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4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932" indent="0">
              <a:buNone/>
              <a:defRPr sz="6914"/>
            </a:lvl2pPr>
            <a:lvl3pPr marL="3367905" indent="0">
              <a:buNone/>
              <a:defRPr sz="6082"/>
            </a:lvl3pPr>
            <a:lvl4pPr marL="5051861" indent="0">
              <a:buNone/>
              <a:defRPr sz="5249"/>
            </a:lvl4pPr>
            <a:lvl5pPr marL="6735809" indent="0">
              <a:buNone/>
              <a:defRPr sz="5249"/>
            </a:lvl5pPr>
            <a:lvl6pPr marL="8419749" indent="0">
              <a:buNone/>
              <a:defRPr sz="5249"/>
            </a:lvl6pPr>
            <a:lvl7pPr marL="10103740" indent="0">
              <a:buNone/>
              <a:defRPr sz="5249"/>
            </a:lvl7pPr>
            <a:lvl8pPr marL="11787672" indent="0">
              <a:buNone/>
              <a:defRPr sz="5249"/>
            </a:lvl8pPr>
            <a:lvl9pPr marL="13471632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6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932" indent="0">
              <a:buNone/>
              <a:defRPr sz="7499" b="1"/>
            </a:lvl2pPr>
            <a:lvl3pPr marL="3367905" indent="0">
              <a:buNone/>
              <a:defRPr sz="6914" b="1"/>
            </a:lvl3pPr>
            <a:lvl4pPr marL="5051861" indent="0">
              <a:buNone/>
              <a:defRPr sz="6082" b="1"/>
            </a:lvl4pPr>
            <a:lvl5pPr marL="6735809" indent="0">
              <a:buNone/>
              <a:defRPr sz="6082" b="1"/>
            </a:lvl5pPr>
            <a:lvl6pPr marL="8419749" indent="0">
              <a:buNone/>
              <a:defRPr sz="6082" b="1"/>
            </a:lvl6pPr>
            <a:lvl7pPr marL="10103740" indent="0">
              <a:buNone/>
              <a:defRPr sz="6082" b="1"/>
            </a:lvl7pPr>
            <a:lvl8pPr marL="11787672" indent="0">
              <a:buNone/>
              <a:defRPr sz="6082" b="1"/>
            </a:lvl8pPr>
            <a:lvl9pPr marL="1347163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6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3932" indent="0">
              <a:buNone/>
              <a:defRPr sz="10415"/>
            </a:lvl2pPr>
            <a:lvl3pPr marL="3367905" indent="0">
              <a:buNone/>
              <a:defRPr sz="8997"/>
            </a:lvl3pPr>
            <a:lvl4pPr marL="5051861" indent="0">
              <a:buNone/>
              <a:defRPr sz="7499"/>
            </a:lvl4pPr>
            <a:lvl5pPr marL="6735809" indent="0">
              <a:buNone/>
              <a:defRPr sz="7499"/>
            </a:lvl5pPr>
            <a:lvl6pPr marL="8419749" indent="0">
              <a:buNone/>
              <a:defRPr sz="7499"/>
            </a:lvl6pPr>
            <a:lvl7pPr marL="10103740" indent="0">
              <a:buNone/>
              <a:defRPr sz="7499"/>
            </a:lvl7pPr>
            <a:lvl8pPr marL="11787672" indent="0">
              <a:buNone/>
              <a:defRPr sz="7499"/>
            </a:lvl8pPr>
            <a:lvl9pPr marL="13471632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3932" indent="0">
              <a:buNone/>
              <a:defRPr sz="4583"/>
            </a:lvl2pPr>
            <a:lvl3pPr marL="3367905" indent="0">
              <a:buNone/>
              <a:defRPr sz="3747"/>
            </a:lvl3pPr>
            <a:lvl4pPr marL="5051861" indent="0">
              <a:buNone/>
              <a:defRPr sz="3333"/>
            </a:lvl4pPr>
            <a:lvl5pPr marL="6735809" indent="0">
              <a:buNone/>
              <a:defRPr sz="3333"/>
            </a:lvl5pPr>
            <a:lvl6pPr marL="8419749" indent="0">
              <a:buNone/>
              <a:defRPr sz="3333"/>
            </a:lvl6pPr>
            <a:lvl7pPr marL="10103740" indent="0">
              <a:buNone/>
              <a:defRPr sz="3333"/>
            </a:lvl7pPr>
            <a:lvl8pPr marL="11787672" indent="0">
              <a:buNone/>
              <a:defRPr sz="3333"/>
            </a:lvl8pPr>
            <a:lvl9pPr marL="1347163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733" tIns="168464" rIns="336733" bIns="168464"/>
          <a:lstStyle/>
          <a:p>
            <a:pPr defTabSz="3366981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33" tIns="168464" rIns="336733" bIns="168464"/>
          <a:lstStyle/>
          <a:p>
            <a:pPr defTabSz="336698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133" tIns="202183" rIns="404133" bIns="2021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698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9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1110" indent="0">
              <a:buNone/>
              <a:defRPr sz="6082"/>
            </a:lvl2pPr>
            <a:lvl3pPr marL="3102199" indent="0">
              <a:buNone/>
              <a:defRPr sz="5249"/>
            </a:lvl3pPr>
            <a:lvl4pPr marL="4653305" indent="0">
              <a:buNone/>
              <a:defRPr sz="4833"/>
            </a:lvl4pPr>
            <a:lvl5pPr marL="6204409" indent="0">
              <a:buNone/>
              <a:defRPr sz="4833"/>
            </a:lvl5pPr>
            <a:lvl6pPr marL="7755507" indent="0">
              <a:buNone/>
              <a:defRPr sz="4833"/>
            </a:lvl6pPr>
            <a:lvl7pPr marL="9306602" indent="0">
              <a:buNone/>
              <a:defRPr sz="4833"/>
            </a:lvl7pPr>
            <a:lvl8pPr marL="10857711" indent="0">
              <a:buNone/>
              <a:defRPr sz="4833"/>
            </a:lvl8pPr>
            <a:lvl9pPr marL="1240880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6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1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3472" indent="0">
              <a:buNone/>
              <a:defRPr sz="6914"/>
            </a:lvl2pPr>
            <a:lvl3pPr marL="3366981" indent="0">
              <a:buNone/>
              <a:defRPr sz="6082"/>
            </a:lvl3pPr>
            <a:lvl4pPr marL="5050471" indent="0">
              <a:buNone/>
              <a:defRPr sz="5249"/>
            </a:lvl4pPr>
            <a:lvl5pPr marL="6733956" indent="0">
              <a:buNone/>
              <a:defRPr sz="5249"/>
            </a:lvl5pPr>
            <a:lvl6pPr marL="8417433" indent="0">
              <a:buNone/>
              <a:defRPr sz="5249"/>
            </a:lvl6pPr>
            <a:lvl7pPr marL="10100962" indent="0">
              <a:buNone/>
              <a:defRPr sz="5249"/>
            </a:lvl7pPr>
            <a:lvl8pPr marL="11784431" indent="0">
              <a:buNone/>
              <a:defRPr sz="5249"/>
            </a:lvl8pPr>
            <a:lvl9pPr marL="1346792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7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3472" indent="0">
              <a:buNone/>
              <a:defRPr sz="7499" b="1"/>
            </a:lvl2pPr>
            <a:lvl3pPr marL="3366981" indent="0">
              <a:buNone/>
              <a:defRPr sz="6914" b="1"/>
            </a:lvl3pPr>
            <a:lvl4pPr marL="5050471" indent="0">
              <a:buNone/>
              <a:defRPr sz="6082" b="1"/>
            </a:lvl4pPr>
            <a:lvl5pPr marL="6733956" indent="0">
              <a:buNone/>
              <a:defRPr sz="6082" b="1"/>
            </a:lvl5pPr>
            <a:lvl6pPr marL="8417433" indent="0">
              <a:buNone/>
              <a:defRPr sz="6082" b="1"/>
            </a:lvl6pPr>
            <a:lvl7pPr marL="10100962" indent="0">
              <a:buNone/>
              <a:defRPr sz="6082" b="1"/>
            </a:lvl7pPr>
            <a:lvl8pPr marL="11784431" indent="0">
              <a:buNone/>
              <a:defRPr sz="6082" b="1"/>
            </a:lvl8pPr>
            <a:lvl9pPr marL="1346792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7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1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3472" indent="0">
              <a:buNone/>
              <a:defRPr sz="10415"/>
            </a:lvl2pPr>
            <a:lvl3pPr marL="3366981" indent="0">
              <a:buNone/>
              <a:defRPr sz="8997"/>
            </a:lvl3pPr>
            <a:lvl4pPr marL="5050471" indent="0">
              <a:buNone/>
              <a:defRPr sz="7499"/>
            </a:lvl4pPr>
            <a:lvl5pPr marL="6733956" indent="0">
              <a:buNone/>
              <a:defRPr sz="7499"/>
            </a:lvl5pPr>
            <a:lvl6pPr marL="8417433" indent="0">
              <a:buNone/>
              <a:defRPr sz="7499"/>
            </a:lvl6pPr>
            <a:lvl7pPr marL="10100962" indent="0">
              <a:buNone/>
              <a:defRPr sz="7499"/>
            </a:lvl7pPr>
            <a:lvl8pPr marL="11784431" indent="0">
              <a:buNone/>
              <a:defRPr sz="7499"/>
            </a:lvl8pPr>
            <a:lvl9pPr marL="1346792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3472" indent="0">
              <a:buNone/>
              <a:defRPr sz="4583"/>
            </a:lvl2pPr>
            <a:lvl3pPr marL="3366981" indent="0">
              <a:buNone/>
              <a:defRPr sz="3747"/>
            </a:lvl3pPr>
            <a:lvl4pPr marL="5050471" indent="0">
              <a:buNone/>
              <a:defRPr sz="3333"/>
            </a:lvl4pPr>
            <a:lvl5pPr marL="6733956" indent="0">
              <a:buNone/>
              <a:defRPr sz="3333"/>
            </a:lvl5pPr>
            <a:lvl6pPr marL="8417433" indent="0">
              <a:buNone/>
              <a:defRPr sz="3333"/>
            </a:lvl6pPr>
            <a:lvl7pPr marL="10100962" indent="0">
              <a:buNone/>
              <a:defRPr sz="3333"/>
            </a:lvl7pPr>
            <a:lvl8pPr marL="11784431" indent="0">
              <a:buNone/>
              <a:defRPr sz="3333"/>
            </a:lvl8pPr>
            <a:lvl9pPr marL="1346792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87" tIns="168389" rIns="336587" bIns="168389"/>
          <a:lstStyle/>
          <a:p>
            <a:pPr defTabSz="336554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87" tIns="168389" rIns="336587" bIns="168389"/>
          <a:lstStyle/>
          <a:p>
            <a:pPr defTabSz="336554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58" tIns="202093" rIns="403958" bIns="20209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36554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2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760" indent="0">
              <a:buNone/>
              <a:defRPr sz="6914"/>
            </a:lvl2pPr>
            <a:lvl3pPr marL="3365543" indent="0">
              <a:buNone/>
              <a:defRPr sz="6082"/>
            </a:lvl3pPr>
            <a:lvl4pPr marL="5048322" indent="0">
              <a:buNone/>
              <a:defRPr sz="5249"/>
            </a:lvl4pPr>
            <a:lvl5pPr marL="6731089" indent="0">
              <a:buNone/>
              <a:defRPr sz="5249"/>
            </a:lvl5pPr>
            <a:lvl6pPr marL="8413853" indent="0">
              <a:buNone/>
              <a:defRPr sz="5249"/>
            </a:lvl6pPr>
            <a:lvl7pPr marL="10096620" indent="0">
              <a:buNone/>
              <a:defRPr sz="5249"/>
            </a:lvl7pPr>
            <a:lvl8pPr marL="11779380" indent="0">
              <a:buNone/>
              <a:defRPr sz="5249"/>
            </a:lvl8pPr>
            <a:lvl9pPr marL="1346216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760" indent="0">
              <a:buNone/>
              <a:defRPr sz="7499" b="1"/>
            </a:lvl2pPr>
            <a:lvl3pPr marL="3365543" indent="0">
              <a:buNone/>
              <a:defRPr sz="6914" b="1"/>
            </a:lvl3pPr>
            <a:lvl4pPr marL="5048322" indent="0">
              <a:buNone/>
              <a:defRPr sz="6082" b="1"/>
            </a:lvl4pPr>
            <a:lvl5pPr marL="6731089" indent="0">
              <a:buNone/>
              <a:defRPr sz="6082" b="1"/>
            </a:lvl5pPr>
            <a:lvl6pPr marL="8413853" indent="0">
              <a:buNone/>
              <a:defRPr sz="6082" b="1"/>
            </a:lvl6pPr>
            <a:lvl7pPr marL="10096620" indent="0">
              <a:buNone/>
              <a:defRPr sz="6082" b="1"/>
            </a:lvl7pPr>
            <a:lvl8pPr marL="11779380" indent="0">
              <a:buNone/>
              <a:defRPr sz="6082" b="1"/>
            </a:lvl8pPr>
            <a:lvl9pPr marL="1346216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760" indent="0">
              <a:buNone/>
              <a:defRPr sz="10415"/>
            </a:lvl2pPr>
            <a:lvl3pPr marL="3365543" indent="0">
              <a:buNone/>
              <a:defRPr sz="8997"/>
            </a:lvl3pPr>
            <a:lvl4pPr marL="5048322" indent="0">
              <a:buNone/>
              <a:defRPr sz="7499"/>
            </a:lvl4pPr>
            <a:lvl5pPr marL="6731089" indent="0">
              <a:buNone/>
              <a:defRPr sz="7499"/>
            </a:lvl5pPr>
            <a:lvl6pPr marL="8413853" indent="0">
              <a:buNone/>
              <a:defRPr sz="7499"/>
            </a:lvl6pPr>
            <a:lvl7pPr marL="10096620" indent="0">
              <a:buNone/>
              <a:defRPr sz="7499"/>
            </a:lvl7pPr>
            <a:lvl8pPr marL="11779380" indent="0">
              <a:buNone/>
              <a:defRPr sz="7499"/>
            </a:lvl8pPr>
            <a:lvl9pPr marL="1346216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760" indent="0">
              <a:buNone/>
              <a:defRPr sz="4583"/>
            </a:lvl2pPr>
            <a:lvl3pPr marL="3365543" indent="0">
              <a:buNone/>
              <a:defRPr sz="3747"/>
            </a:lvl3pPr>
            <a:lvl4pPr marL="5048322" indent="0">
              <a:buNone/>
              <a:defRPr sz="3333"/>
            </a:lvl4pPr>
            <a:lvl5pPr marL="6731089" indent="0">
              <a:buNone/>
              <a:defRPr sz="3333"/>
            </a:lvl5pPr>
            <a:lvl6pPr marL="8413853" indent="0">
              <a:buNone/>
              <a:defRPr sz="3333"/>
            </a:lvl6pPr>
            <a:lvl7pPr marL="10096620" indent="0">
              <a:buNone/>
              <a:defRPr sz="3333"/>
            </a:lvl7pPr>
            <a:lvl8pPr marL="11779380" indent="0">
              <a:buNone/>
              <a:defRPr sz="3333"/>
            </a:lvl8pPr>
            <a:lvl9pPr marL="1346216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1110" indent="0">
              <a:buNone/>
              <a:defRPr sz="6914" b="1"/>
            </a:lvl2pPr>
            <a:lvl3pPr marL="3102199" indent="0">
              <a:buNone/>
              <a:defRPr sz="6082" b="1"/>
            </a:lvl3pPr>
            <a:lvl4pPr marL="4653305" indent="0">
              <a:buNone/>
              <a:defRPr sz="5249" b="1"/>
            </a:lvl4pPr>
            <a:lvl5pPr marL="6204409" indent="0">
              <a:buNone/>
              <a:defRPr sz="5249" b="1"/>
            </a:lvl5pPr>
            <a:lvl6pPr marL="7755507" indent="0">
              <a:buNone/>
              <a:defRPr sz="5249" b="1"/>
            </a:lvl6pPr>
            <a:lvl7pPr marL="9306602" indent="0">
              <a:buNone/>
              <a:defRPr sz="5249" b="1"/>
            </a:lvl7pPr>
            <a:lvl8pPr marL="10857711" indent="0">
              <a:buNone/>
              <a:defRPr sz="5249" b="1"/>
            </a:lvl8pPr>
            <a:lvl9pPr marL="1240880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635" tIns="168411" rIns="336635" bIns="16841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4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74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991" indent="0">
              <a:buNone/>
              <a:defRPr sz="6914"/>
            </a:lvl2pPr>
            <a:lvl3pPr marL="3365997" indent="0">
              <a:buNone/>
              <a:defRPr sz="6082"/>
            </a:lvl3pPr>
            <a:lvl4pPr marL="5048984" indent="0">
              <a:buNone/>
              <a:defRPr sz="5249"/>
            </a:lvl4pPr>
            <a:lvl5pPr marL="6731985" indent="0">
              <a:buNone/>
              <a:defRPr sz="5249"/>
            </a:lvl5pPr>
            <a:lvl6pPr marL="8414965" indent="0">
              <a:buNone/>
              <a:defRPr sz="5249"/>
            </a:lvl6pPr>
            <a:lvl7pPr marL="10097987" indent="0">
              <a:buNone/>
              <a:defRPr sz="5249"/>
            </a:lvl7pPr>
            <a:lvl8pPr marL="11780967" indent="0">
              <a:buNone/>
              <a:defRPr sz="5249"/>
            </a:lvl8pPr>
            <a:lvl9pPr marL="134639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991" indent="0">
              <a:buNone/>
              <a:defRPr sz="7499" b="1"/>
            </a:lvl2pPr>
            <a:lvl3pPr marL="3365997" indent="0">
              <a:buNone/>
              <a:defRPr sz="6914" b="1"/>
            </a:lvl3pPr>
            <a:lvl4pPr marL="5048984" indent="0">
              <a:buNone/>
              <a:defRPr sz="6082" b="1"/>
            </a:lvl4pPr>
            <a:lvl5pPr marL="6731985" indent="0">
              <a:buNone/>
              <a:defRPr sz="6082" b="1"/>
            </a:lvl5pPr>
            <a:lvl6pPr marL="8414965" indent="0">
              <a:buNone/>
              <a:defRPr sz="6082" b="1"/>
            </a:lvl6pPr>
            <a:lvl7pPr marL="10097987" indent="0">
              <a:buNone/>
              <a:defRPr sz="6082" b="1"/>
            </a:lvl7pPr>
            <a:lvl8pPr marL="11780967" indent="0">
              <a:buNone/>
              <a:defRPr sz="6082" b="1"/>
            </a:lvl8pPr>
            <a:lvl9pPr marL="134639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991" indent="0">
              <a:buNone/>
              <a:defRPr sz="10415"/>
            </a:lvl2pPr>
            <a:lvl3pPr marL="3365997" indent="0">
              <a:buNone/>
              <a:defRPr sz="8997"/>
            </a:lvl3pPr>
            <a:lvl4pPr marL="5048984" indent="0">
              <a:buNone/>
              <a:defRPr sz="7499"/>
            </a:lvl4pPr>
            <a:lvl5pPr marL="6731985" indent="0">
              <a:buNone/>
              <a:defRPr sz="7499"/>
            </a:lvl5pPr>
            <a:lvl6pPr marL="8414965" indent="0">
              <a:buNone/>
              <a:defRPr sz="7499"/>
            </a:lvl6pPr>
            <a:lvl7pPr marL="10097987" indent="0">
              <a:buNone/>
              <a:defRPr sz="7499"/>
            </a:lvl7pPr>
            <a:lvl8pPr marL="11780967" indent="0">
              <a:buNone/>
              <a:defRPr sz="7499"/>
            </a:lvl8pPr>
            <a:lvl9pPr marL="134639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991" indent="0">
              <a:buNone/>
              <a:defRPr sz="4583"/>
            </a:lvl2pPr>
            <a:lvl3pPr marL="3365997" indent="0">
              <a:buNone/>
              <a:defRPr sz="3747"/>
            </a:lvl3pPr>
            <a:lvl4pPr marL="5048984" indent="0">
              <a:buNone/>
              <a:defRPr sz="3333"/>
            </a:lvl4pPr>
            <a:lvl5pPr marL="6731985" indent="0">
              <a:buNone/>
              <a:defRPr sz="3333"/>
            </a:lvl5pPr>
            <a:lvl6pPr marL="8414965" indent="0">
              <a:buNone/>
              <a:defRPr sz="3333"/>
            </a:lvl6pPr>
            <a:lvl7pPr marL="10097987" indent="0">
              <a:buNone/>
              <a:defRPr sz="3333"/>
            </a:lvl7pPr>
            <a:lvl8pPr marL="11780967" indent="0">
              <a:buNone/>
              <a:defRPr sz="3333"/>
            </a:lvl8pPr>
            <a:lvl9pPr marL="134639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541" tIns="168365" rIns="336541" bIns="168365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60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8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527" indent="0">
              <a:buNone/>
              <a:defRPr sz="6914"/>
            </a:lvl2pPr>
            <a:lvl3pPr marL="3365074" indent="0">
              <a:buNone/>
              <a:defRPr sz="6082"/>
            </a:lvl3pPr>
            <a:lvl4pPr marL="5047595" indent="0">
              <a:buNone/>
              <a:defRPr sz="5249"/>
            </a:lvl4pPr>
            <a:lvl5pPr marL="6730134" indent="0">
              <a:buNone/>
              <a:defRPr sz="5249"/>
            </a:lvl5pPr>
            <a:lvl6pPr marL="8412649" indent="0">
              <a:buNone/>
              <a:defRPr sz="5249"/>
            </a:lvl6pPr>
            <a:lvl7pPr marL="10095209" indent="0">
              <a:buNone/>
              <a:defRPr sz="5249"/>
            </a:lvl7pPr>
            <a:lvl8pPr marL="11777723" indent="0">
              <a:buNone/>
              <a:defRPr sz="5249"/>
            </a:lvl8pPr>
            <a:lvl9pPr marL="134602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8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527" indent="0">
              <a:buNone/>
              <a:defRPr sz="7499" b="1"/>
            </a:lvl2pPr>
            <a:lvl3pPr marL="3365074" indent="0">
              <a:buNone/>
              <a:defRPr sz="6914" b="1"/>
            </a:lvl3pPr>
            <a:lvl4pPr marL="5047595" indent="0">
              <a:buNone/>
              <a:defRPr sz="6082" b="1"/>
            </a:lvl4pPr>
            <a:lvl5pPr marL="6730134" indent="0">
              <a:buNone/>
              <a:defRPr sz="6082" b="1"/>
            </a:lvl5pPr>
            <a:lvl6pPr marL="8412649" indent="0">
              <a:buNone/>
              <a:defRPr sz="6082" b="1"/>
            </a:lvl6pPr>
            <a:lvl7pPr marL="10095209" indent="0">
              <a:buNone/>
              <a:defRPr sz="6082" b="1"/>
            </a:lvl7pPr>
            <a:lvl8pPr marL="11777723" indent="0">
              <a:buNone/>
              <a:defRPr sz="6082" b="1"/>
            </a:lvl8pPr>
            <a:lvl9pPr marL="134602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8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527" indent="0">
              <a:buNone/>
              <a:defRPr sz="10415"/>
            </a:lvl2pPr>
            <a:lvl3pPr marL="3365074" indent="0">
              <a:buNone/>
              <a:defRPr sz="8997"/>
            </a:lvl3pPr>
            <a:lvl4pPr marL="5047595" indent="0">
              <a:buNone/>
              <a:defRPr sz="7499"/>
            </a:lvl4pPr>
            <a:lvl5pPr marL="6730134" indent="0">
              <a:buNone/>
              <a:defRPr sz="7499"/>
            </a:lvl5pPr>
            <a:lvl6pPr marL="8412649" indent="0">
              <a:buNone/>
              <a:defRPr sz="7499"/>
            </a:lvl6pPr>
            <a:lvl7pPr marL="10095209" indent="0">
              <a:buNone/>
              <a:defRPr sz="7499"/>
            </a:lvl7pPr>
            <a:lvl8pPr marL="11777723" indent="0">
              <a:buNone/>
              <a:defRPr sz="7499"/>
            </a:lvl8pPr>
            <a:lvl9pPr marL="134602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527" indent="0">
              <a:buNone/>
              <a:defRPr sz="4583"/>
            </a:lvl2pPr>
            <a:lvl3pPr marL="3365074" indent="0">
              <a:buNone/>
              <a:defRPr sz="3747"/>
            </a:lvl3pPr>
            <a:lvl4pPr marL="5047595" indent="0">
              <a:buNone/>
              <a:defRPr sz="3333"/>
            </a:lvl4pPr>
            <a:lvl5pPr marL="6730134" indent="0">
              <a:buNone/>
              <a:defRPr sz="3333"/>
            </a:lvl5pPr>
            <a:lvl6pPr marL="8412649" indent="0">
              <a:buNone/>
              <a:defRPr sz="3333"/>
            </a:lvl6pPr>
            <a:lvl7pPr marL="10095209" indent="0">
              <a:buNone/>
              <a:defRPr sz="3333"/>
            </a:lvl7pPr>
            <a:lvl8pPr marL="11777723" indent="0">
              <a:buNone/>
              <a:defRPr sz="3333"/>
            </a:lvl8pPr>
            <a:lvl9pPr marL="134602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447" tIns="168322" rIns="336447" bIns="1683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2062" indent="0">
              <a:buNone/>
              <a:defRPr sz="6914"/>
            </a:lvl2pPr>
            <a:lvl3pPr marL="3364149" indent="0">
              <a:buNone/>
              <a:defRPr sz="6082"/>
            </a:lvl3pPr>
            <a:lvl4pPr marL="5046208" indent="0">
              <a:buNone/>
              <a:defRPr sz="5249"/>
            </a:lvl4pPr>
            <a:lvl5pPr marL="6728281" indent="0">
              <a:buNone/>
              <a:defRPr sz="5249"/>
            </a:lvl5pPr>
            <a:lvl6pPr marL="8410337" indent="0">
              <a:buNone/>
              <a:defRPr sz="5249"/>
            </a:lvl6pPr>
            <a:lvl7pPr marL="10092432" indent="0">
              <a:buNone/>
              <a:defRPr sz="5249"/>
            </a:lvl7pPr>
            <a:lvl8pPr marL="11774485" indent="0">
              <a:buNone/>
              <a:defRPr sz="5249"/>
            </a:lvl8pPr>
            <a:lvl9pPr marL="1345655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29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2062" indent="0">
              <a:buNone/>
              <a:defRPr sz="7499" b="1"/>
            </a:lvl2pPr>
            <a:lvl3pPr marL="3364149" indent="0">
              <a:buNone/>
              <a:defRPr sz="6914" b="1"/>
            </a:lvl3pPr>
            <a:lvl4pPr marL="5046208" indent="0">
              <a:buNone/>
              <a:defRPr sz="6082" b="1"/>
            </a:lvl4pPr>
            <a:lvl5pPr marL="6728281" indent="0">
              <a:buNone/>
              <a:defRPr sz="6082" b="1"/>
            </a:lvl5pPr>
            <a:lvl6pPr marL="8410337" indent="0">
              <a:buNone/>
              <a:defRPr sz="6082" b="1"/>
            </a:lvl6pPr>
            <a:lvl7pPr marL="10092432" indent="0">
              <a:buNone/>
              <a:defRPr sz="6082" b="1"/>
            </a:lvl7pPr>
            <a:lvl8pPr marL="11774485" indent="0">
              <a:buNone/>
              <a:defRPr sz="6082" b="1"/>
            </a:lvl8pPr>
            <a:lvl9pPr marL="1345655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29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5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2062" indent="0">
              <a:buNone/>
              <a:defRPr sz="10415"/>
            </a:lvl2pPr>
            <a:lvl3pPr marL="3364149" indent="0">
              <a:buNone/>
              <a:defRPr sz="8997"/>
            </a:lvl3pPr>
            <a:lvl4pPr marL="5046208" indent="0">
              <a:buNone/>
              <a:defRPr sz="7499"/>
            </a:lvl4pPr>
            <a:lvl5pPr marL="6728281" indent="0">
              <a:buNone/>
              <a:defRPr sz="7499"/>
            </a:lvl5pPr>
            <a:lvl6pPr marL="8410337" indent="0">
              <a:buNone/>
              <a:defRPr sz="7499"/>
            </a:lvl6pPr>
            <a:lvl7pPr marL="10092432" indent="0">
              <a:buNone/>
              <a:defRPr sz="7499"/>
            </a:lvl7pPr>
            <a:lvl8pPr marL="11774485" indent="0">
              <a:buNone/>
              <a:defRPr sz="7499"/>
            </a:lvl8pPr>
            <a:lvl9pPr marL="1345655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2062" indent="0">
              <a:buNone/>
              <a:defRPr sz="4583"/>
            </a:lvl2pPr>
            <a:lvl3pPr marL="3364149" indent="0">
              <a:buNone/>
              <a:defRPr sz="3747"/>
            </a:lvl3pPr>
            <a:lvl4pPr marL="5046208" indent="0">
              <a:buNone/>
              <a:defRPr sz="3333"/>
            </a:lvl4pPr>
            <a:lvl5pPr marL="6728281" indent="0">
              <a:buNone/>
              <a:defRPr sz="3333"/>
            </a:lvl5pPr>
            <a:lvl6pPr marL="8410337" indent="0">
              <a:buNone/>
              <a:defRPr sz="3333"/>
            </a:lvl6pPr>
            <a:lvl7pPr marL="10092432" indent="0">
              <a:buNone/>
              <a:defRPr sz="3333"/>
            </a:lvl7pPr>
            <a:lvl8pPr marL="11774485" indent="0">
              <a:buNone/>
              <a:defRPr sz="3333"/>
            </a:lvl8pPr>
            <a:lvl9pPr marL="1345655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354" tIns="168276" rIns="336354" bIns="16827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1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597" indent="0">
              <a:buNone/>
              <a:defRPr sz="6914"/>
            </a:lvl2pPr>
            <a:lvl3pPr marL="3363221" indent="0">
              <a:buNone/>
              <a:defRPr sz="6082"/>
            </a:lvl3pPr>
            <a:lvl4pPr marL="5044820" indent="0">
              <a:buNone/>
              <a:defRPr sz="5249"/>
            </a:lvl4pPr>
            <a:lvl5pPr marL="6726429" indent="0">
              <a:buNone/>
              <a:defRPr sz="5249"/>
            </a:lvl5pPr>
            <a:lvl6pPr marL="8408023" indent="0">
              <a:buNone/>
              <a:defRPr sz="5249"/>
            </a:lvl6pPr>
            <a:lvl7pPr marL="10089653" indent="0">
              <a:buNone/>
              <a:defRPr sz="5249"/>
            </a:lvl7pPr>
            <a:lvl8pPr marL="11771245" indent="0">
              <a:buNone/>
              <a:defRPr sz="5249"/>
            </a:lvl8pPr>
            <a:lvl9pPr marL="134528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597" indent="0">
              <a:buNone/>
              <a:defRPr sz="7499" b="1"/>
            </a:lvl2pPr>
            <a:lvl3pPr marL="3363221" indent="0">
              <a:buNone/>
              <a:defRPr sz="6914" b="1"/>
            </a:lvl3pPr>
            <a:lvl4pPr marL="5044820" indent="0">
              <a:buNone/>
              <a:defRPr sz="6082" b="1"/>
            </a:lvl4pPr>
            <a:lvl5pPr marL="6726429" indent="0">
              <a:buNone/>
              <a:defRPr sz="6082" b="1"/>
            </a:lvl5pPr>
            <a:lvl6pPr marL="8408023" indent="0">
              <a:buNone/>
              <a:defRPr sz="6082" b="1"/>
            </a:lvl6pPr>
            <a:lvl7pPr marL="10089653" indent="0">
              <a:buNone/>
              <a:defRPr sz="6082" b="1"/>
            </a:lvl7pPr>
            <a:lvl8pPr marL="11771245" indent="0">
              <a:buNone/>
              <a:defRPr sz="6082" b="1"/>
            </a:lvl8pPr>
            <a:lvl9pPr marL="134528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1110" indent="0">
              <a:buNone/>
              <a:defRPr sz="9413"/>
            </a:lvl2pPr>
            <a:lvl3pPr marL="3102199" indent="0">
              <a:buNone/>
              <a:defRPr sz="8332"/>
            </a:lvl3pPr>
            <a:lvl4pPr marL="4653305" indent="0">
              <a:buNone/>
              <a:defRPr sz="6914"/>
            </a:lvl4pPr>
            <a:lvl5pPr marL="6204409" indent="0">
              <a:buNone/>
              <a:defRPr sz="6914"/>
            </a:lvl5pPr>
            <a:lvl6pPr marL="7755507" indent="0">
              <a:buNone/>
              <a:defRPr sz="6914"/>
            </a:lvl6pPr>
            <a:lvl7pPr marL="9306602" indent="0">
              <a:buNone/>
              <a:defRPr sz="6914"/>
            </a:lvl7pPr>
            <a:lvl8pPr marL="10857711" indent="0">
              <a:buNone/>
              <a:defRPr sz="6914"/>
            </a:lvl8pPr>
            <a:lvl9pPr marL="1240880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1110" indent="0">
              <a:buNone/>
              <a:defRPr sz="4164"/>
            </a:lvl2pPr>
            <a:lvl3pPr marL="3102199" indent="0">
              <a:buNone/>
              <a:defRPr sz="3333"/>
            </a:lvl3pPr>
            <a:lvl4pPr marL="4653305" indent="0">
              <a:buNone/>
              <a:defRPr sz="3166"/>
            </a:lvl4pPr>
            <a:lvl5pPr marL="6204409" indent="0">
              <a:buNone/>
              <a:defRPr sz="3166"/>
            </a:lvl5pPr>
            <a:lvl6pPr marL="7755507" indent="0">
              <a:buNone/>
              <a:defRPr sz="3166"/>
            </a:lvl6pPr>
            <a:lvl7pPr marL="9306602" indent="0">
              <a:buNone/>
              <a:defRPr sz="3166"/>
            </a:lvl7pPr>
            <a:lvl8pPr marL="10857711" indent="0">
              <a:buNone/>
              <a:defRPr sz="3166"/>
            </a:lvl8pPr>
            <a:lvl9pPr marL="1240880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39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1597" indent="0">
              <a:buNone/>
              <a:defRPr sz="10415"/>
            </a:lvl2pPr>
            <a:lvl3pPr marL="3363221" indent="0">
              <a:buNone/>
              <a:defRPr sz="8997"/>
            </a:lvl3pPr>
            <a:lvl4pPr marL="5044820" indent="0">
              <a:buNone/>
              <a:defRPr sz="7499"/>
            </a:lvl4pPr>
            <a:lvl5pPr marL="6726429" indent="0">
              <a:buNone/>
              <a:defRPr sz="7499"/>
            </a:lvl5pPr>
            <a:lvl6pPr marL="8408023" indent="0">
              <a:buNone/>
              <a:defRPr sz="7499"/>
            </a:lvl6pPr>
            <a:lvl7pPr marL="10089653" indent="0">
              <a:buNone/>
              <a:defRPr sz="7499"/>
            </a:lvl7pPr>
            <a:lvl8pPr marL="11771245" indent="0">
              <a:buNone/>
              <a:defRPr sz="7499"/>
            </a:lvl8pPr>
            <a:lvl9pPr marL="134528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1597" indent="0">
              <a:buNone/>
              <a:defRPr sz="4583"/>
            </a:lvl2pPr>
            <a:lvl3pPr marL="3363221" indent="0">
              <a:buNone/>
              <a:defRPr sz="3747"/>
            </a:lvl3pPr>
            <a:lvl4pPr marL="5044820" indent="0">
              <a:buNone/>
              <a:defRPr sz="3333"/>
            </a:lvl4pPr>
            <a:lvl5pPr marL="6726429" indent="0">
              <a:buNone/>
              <a:defRPr sz="3333"/>
            </a:lvl5pPr>
            <a:lvl6pPr marL="8408023" indent="0">
              <a:buNone/>
              <a:defRPr sz="3333"/>
            </a:lvl6pPr>
            <a:lvl7pPr marL="10089653" indent="0">
              <a:buNone/>
              <a:defRPr sz="3333"/>
            </a:lvl7pPr>
            <a:lvl8pPr marL="11771245" indent="0">
              <a:buNone/>
              <a:defRPr sz="3333"/>
            </a:lvl8pPr>
            <a:lvl9pPr marL="134528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260" tIns="168230" rIns="336260" bIns="16823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9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59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1135" indent="0">
              <a:buNone/>
              <a:defRPr sz="6914"/>
            </a:lvl2pPr>
            <a:lvl3pPr marL="3362294" indent="0">
              <a:buNone/>
              <a:defRPr sz="6082"/>
            </a:lvl3pPr>
            <a:lvl4pPr marL="5043435" indent="0">
              <a:buNone/>
              <a:defRPr sz="5249"/>
            </a:lvl4pPr>
            <a:lvl5pPr marL="6724578" indent="0">
              <a:buNone/>
              <a:defRPr sz="5249"/>
            </a:lvl5pPr>
            <a:lvl6pPr marL="8405709" indent="0">
              <a:buNone/>
              <a:defRPr sz="5249"/>
            </a:lvl6pPr>
            <a:lvl7pPr marL="10086879" indent="0">
              <a:buNone/>
              <a:defRPr sz="5249"/>
            </a:lvl7pPr>
            <a:lvl8pPr marL="11768009" indent="0">
              <a:buNone/>
              <a:defRPr sz="5249"/>
            </a:lvl8pPr>
            <a:lvl9pPr marL="1344915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0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1135" indent="0">
              <a:buNone/>
              <a:defRPr sz="7499" b="1"/>
            </a:lvl2pPr>
            <a:lvl3pPr marL="3362294" indent="0">
              <a:buNone/>
              <a:defRPr sz="6914" b="1"/>
            </a:lvl3pPr>
            <a:lvl4pPr marL="5043435" indent="0">
              <a:buNone/>
              <a:defRPr sz="6082" b="1"/>
            </a:lvl4pPr>
            <a:lvl5pPr marL="6724578" indent="0">
              <a:buNone/>
              <a:defRPr sz="6082" b="1"/>
            </a:lvl5pPr>
            <a:lvl6pPr marL="8405709" indent="0">
              <a:buNone/>
              <a:defRPr sz="6082" b="1"/>
            </a:lvl6pPr>
            <a:lvl7pPr marL="10086879" indent="0">
              <a:buNone/>
              <a:defRPr sz="6082" b="1"/>
            </a:lvl7pPr>
            <a:lvl8pPr marL="11768009" indent="0">
              <a:buNone/>
              <a:defRPr sz="6082" b="1"/>
            </a:lvl8pPr>
            <a:lvl9pPr marL="1344915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0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1135" indent="0">
              <a:buNone/>
              <a:defRPr sz="10415"/>
            </a:lvl2pPr>
            <a:lvl3pPr marL="3362294" indent="0">
              <a:buNone/>
              <a:defRPr sz="8997"/>
            </a:lvl3pPr>
            <a:lvl4pPr marL="5043435" indent="0">
              <a:buNone/>
              <a:defRPr sz="7499"/>
            </a:lvl4pPr>
            <a:lvl5pPr marL="6724578" indent="0">
              <a:buNone/>
              <a:defRPr sz="7499"/>
            </a:lvl5pPr>
            <a:lvl6pPr marL="8405709" indent="0">
              <a:buNone/>
              <a:defRPr sz="7499"/>
            </a:lvl6pPr>
            <a:lvl7pPr marL="10086879" indent="0">
              <a:buNone/>
              <a:defRPr sz="7499"/>
            </a:lvl7pPr>
            <a:lvl8pPr marL="11768009" indent="0">
              <a:buNone/>
              <a:defRPr sz="7499"/>
            </a:lvl8pPr>
            <a:lvl9pPr marL="1344915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1135" indent="0">
              <a:buNone/>
              <a:defRPr sz="4583"/>
            </a:lvl2pPr>
            <a:lvl3pPr marL="3362294" indent="0">
              <a:buNone/>
              <a:defRPr sz="3747"/>
            </a:lvl3pPr>
            <a:lvl4pPr marL="5043435" indent="0">
              <a:buNone/>
              <a:defRPr sz="3333"/>
            </a:lvl4pPr>
            <a:lvl5pPr marL="6724578" indent="0">
              <a:buNone/>
              <a:defRPr sz="3333"/>
            </a:lvl5pPr>
            <a:lvl6pPr marL="8405709" indent="0">
              <a:buNone/>
              <a:defRPr sz="3333"/>
            </a:lvl6pPr>
            <a:lvl7pPr marL="10086879" indent="0">
              <a:buNone/>
              <a:defRPr sz="3333"/>
            </a:lvl7pPr>
            <a:lvl8pPr marL="11768009" indent="0">
              <a:buNone/>
              <a:defRPr sz="3333"/>
            </a:lvl8pPr>
            <a:lvl9pPr marL="1344915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166" tIns="168186" rIns="336166" bIns="1681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0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675" indent="0">
              <a:buNone/>
              <a:defRPr sz="6914"/>
            </a:lvl2pPr>
            <a:lvl3pPr marL="3361370" indent="0">
              <a:buNone/>
              <a:defRPr sz="6082"/>
            </a:lvl3pPr>
            <a:lvl4pPr marL="5042048" indent="0">
              <a:buNone/>
              <a:defRPr sz="5249"/>
            </a:lvl4pPr>
            <a:lvl5pPr marL="6722731" indent="0">
              <a:buNone/>
              <a:defRPr sz="5249"/>
            </a:lvl5pPr>
            <a:lvl6pPr marL="8403397" indent="0">
              <a:buNone/>
              <a:defRPr sz="5249"/>
            </a:lvl6pPr>
            <a:lvl7pPr marL="10084107" indent="0">
              <a:buNone/>
              <a:defRPr sz="5249"/>
            </a:lvl7pPr>
            <a:lvl8pPr marL="11764773" indent="0">
              <a:buNone/>
              <a:defRPr sz="5249"/>
            </a:lvl8pPr>
            <a:lvl9pPr marL="1344545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1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675" indent="0">
              <a:buNone/>
              <a:defRPr sz="7499" b="1"/>
            </a:lvl2pPr>
            <a:lvl3pPr marL="3361370" indent="0">
              <a:buNone/>
              <a:defRPr sz="6914" b="1"/>
            </a:lvl3pPr>
            <a:lvl4pPr marL="5042048" indent="0">
              <a:buNone/>
              <a:defRPr sz="6082" b="1"/>
            </a:lvl4pPr>
            <a:lvl5pPr marL="6722731" indent="0">
              <a:buNone/>
              <a:defRPr sz="6082" b="1"/>
            </a:lvl5pPr>
            <a:lvl6pPr marL="8403397" indent="0">
              <a:buNone/>
              <a:defRPr sz="6082" b="1"/>
            </a:lvl6pPr>
            <a:lvl7pPr marL="10084107" indent="0">
              <a:buNone/>
              <a:defRPr sz="6082" b="1"/>
            </a:lvl7pPr>
            <a:lvl8pPr marL="11764773" indent="0">
              <a:buNone/>
              <a:defRPr sz="6082" b="1"/>
            </a:lvl8pPr>
            <a:lvl9pPr marL="1344545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1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0675" indent="0">
              <a:buNone/>
              <a:defRPr sz="10415"/>
            </a:lvl2pPr>
            <a:lvl3pPr marL="3361370" indent="0">
              <a:buNone/>
              <a:defRPr sz="8997"/>
            </a:lvl3pPr>
            <a:lvl4pPr marL="5042048" indent="0">
              <a:buNone/>
              <a:defRPr sz="7499"/>
            </a:lvl4pPr>
            <a:lvl5pPr marL="6722731" indent="0">
              <a:buNone/>
              <a:defRPr sz="7499"/>
            </a:lvl5pPr>
            <a:lvl6pPr marL="8403397" indent="0">
              <a:buNone/>
              <a:defRPr sz="7499"/>
            </a:lvl6pPr>
            <a:lvl7pPr marL="10084107" indent="0">
              <a:buNone/>
              <a:defRPr sz="7499"/>
            </a:lvl7pPr>
            <a:lvl8pPr marL="11764773" indent="0">
              <a:buNone/>
              <a:defRPr sz="7499"/>
            </a:lvl8pPr>
            <a:lvl9pPr marL="1344545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0675" indent="0">
              <a:buNone/>
              <a:defRPr sz="4583"/>
            </a:lvl2pPr>
            <a:lvl3pPr marL="3361370" indent="0">
              <a:buNone/>
              <a:defRPr sz="3747"/>
            </a:lvl3pPr>
            <a:lvl4pPr marL="5042048" indent="0">
              <a:buNone/>
              <a:defRPr sz="3333"/>
            </a:lvl4pPr>
            <a:lvl5pPr marL="6722731" indent="0">
              <a:buNone/>
              <a:defRPr sz="3333"/>
            </a:lvl5pPr>
            <a:lvl6pPr marL="8403397" indent="0">
              <a:buNone/>
              <a:defRPr sz="3333"/>
            </a:lvl6pPr>
            <a:lvl7pPr marL="10084107" indent="0">
              <a:buNone/>
              <a:defRPr sz="3333"/>
            </a:lvl7pPr>
            <a:lvl8pPr marL="11764773" indent="0">
              <a:buNone/>
              <a:defRPr sz="3333"/>
            </a:lvl8pPr>
            <a:lvl9pPr marL="1344545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6072" tIns="168140" rIns="336072" bIns="1681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1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0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80214" indent="0">
              <a:buNone/>
              <a:defRPr sz="6914"/>
            </a:lvl2pPr>
            <a:lvl3pPr marL="3360444" indent="0">
              <a:buNone/>
              <a:defRPr sz="6082"/>
            </a:lvl3pPr>
            <a:lvl4pPr marL="5040661" indent="0">
              <a:buNone/>
              <a:defRPr sz="5249"/>
            </a:lvl4pPr>
            <a:lvl5pPr marL="6720882" indent="0">
              <a:buNone/>
              <a:defRPr sz="5249"/>
            </a:lvl5pPr>
            <a:lvl6pPr marL="8401085" indent="0">
              <a:buNone/>
              <a:defRPr sz="5249"/>
            </a:lvl6pPr>
            <a:lvl7pPr marL="10081334" indent="0">
              <a:buNone/>
              <a:defRPr sz="5249"/>
            </a:lvl7pPr>
            <a:lvl8pPr marL="11761539" indent="0">
              <a:buNone/>
              <a:defRPr sz="5249"/>
            </a:lvl8pPr>
            <a:lvl9pPr marL="1344175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213" tIns="155082" rIns="310213" bIns="1550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80214" indent="0">
              <a:buNone/>
              <a:defRPr sz="7499" b="1"/>
            </a:lvl2pPr>
            <a:lvl3pPr marL="3360444" indent="0">
              <a:buNone/>
              <a:defRPr sz="6914" b="1"/>
            </a:lvl3pPr>
            <a:lvl4pPr marL="5040661" indent="0">
              <a:buNone/>
              <a:defRPr sz="6082" b="1"/>
            </a:lvl4pPr>
            <a:lvl5pPr marL="6720882" indent="0">
              <a:buNone/>
              <a:defRPr sz="6082" b="1"/>
            </a:lvl5pPr>
            <a:lvl6pPr marL="8401085" indent="0">
              <a:buNone/>
              <a:defRPr sz="6082" b="1"/>
            </a:lvl6pPr>
            <a:lvl7pPr marL="10081334" indent="0">
              <a:buNone/>
              <a:defRPr sz="6082" b="1"/>
            </a:lvl7pPr>
            <a:lvl8pPr marL="11761539" indent="0">
              <a:buNone/>
              <a:defRPr sz="6082" b="1"/>
            </a:lvl8pPr>
            <a:lvl9pPr marL="1344175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70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80214" indent="0">
              <a:buNone/>
              <a:defRPr sz="10415"/>
            </a:lvl2pPr>
            <a:lvl3pPr marL="3360444" indent="0">
              <a:buNone/>
              <a:defRPr sz="8997"/>
            </a:lvl3pPr>
            <a:lvl4pPr marL="5040661" indent="0">
              <a:buNone/>
              <a:defRPr sz="7499"/>
            </a:lvl4pPr>
            <a:lvl5pPr marL="6720882" indent="0">
              <a:buNone/>
              <a:defRPr sz="7499"/>
            </a:lvl5pPr>
            <a:lvl6pPr marL="8401085" indent="0">
              <a:buNone/>
              <a:defRPr sz="7499"/>
            </a:lvl6pPr>
            <a:lvl7pPr marL="10081334" indent="0">
              <a:buNone/>
              <a:defRPr sz="7499"/>
            </a:lvl7pPr>
            <a:lvl8pPr marL="11761539" indent="0">
              <a:buNone/>
              <a:defRPr sz="7499"/>
            </a:lvl8pPr>
            <a:lvl9pPr marL="1344175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80214" indent="0">
              <a:buNone/>
              <a:defRPr sz="4583"/>
            </a:lvl2pPr>
            <a:lvl3pPr marL="3360444" indent="0">
              <a:buNone/>
              <a:defRPr sz="3747"/>
            </a:lvl3pPr>
            <a:lvl4pPr marL="5040661" indent="0">
              <a:buNone/>
              <a:defRPr sz="3333"/>
            </a:lvl4pPr>
            <a:lvl5pPr marL="6720882" indent="0">
              <a:buNone/>
              <a:defRPr sz="3333"/>
            </a:lvl5pPr>
            <a:lvl6pPr marL="8401085" indent="0">
              <a:buNone/>
              <a:defRPr sz="3333"/>
            </a:lvl6pPr>
            <a:lvl7pPr marL="10081334" indent="0">
              <a:buNone/>
              <a:defRPr sz="3333"/>
            </a:lvl7pPr>
            <a:lvl8pPr marL="11761539" indent="0">
              <a:buNone/>
              <a:defRPr sz="3333"/>
            </a:lvl8pPr>
            <a:lvl9pPr marL="1344175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35979" tIns="168097" rIns="335979" bIns="1680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5979" tIns="168097" rIns="335979" bIns="1680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3228" tIns="201743" rIns="403228" bIns="20174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61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679755" indent="0">
              <a:buNone/>
              <a:defRPr sz="6914"/>
            </a:lvl2pPr>
            <a:lvl3pPr marL="3359519" indent="0">
              <a:buNone/>
              <a:defRPr sz="6082"/>
            </a:lvl3pPr>
            <a:lvl4pPr marL="5039271" indent="0">
              <a:buNone/>
              <a:defRPr sz="5249"/>
            </a:lvl4pPr>
            <a:lvl5pPr marL="6719035" indent="0">
              <a:buNone/>
              <a:defRPr sz="5249"/>
            </a:lvl5pPr>
            <a:lvl6pPr marL="8398775" indent="0">
              <a:buNone/>
              <a:defRPr sz="5249"/>
            </a:lvl6pPr>
            <a:lvl7pPr marL="10078559" indent="0">
              <a:buNone/>
              <a:defRPr sz="5249"/>
            </a:lvl7pPr>
            <a:lvl8pPr marL="11758302" indent="0">
              <a:buNone/>
              <a:defRPr sz="5249"/>
            </a:lvl8pPr>
            <a:lvl9pPr marL="1343806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32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679755" indent="0">
              <a:buNone/>
              <a:defRPr sz="7499" b="1"/>
            </a:lvl2pPr>
            <a:lvl3pPr marL="3359519" indent="0">
              <a:buNone/>
              <a:defRPr sz="6914" b="1"/>
            </a:lvl3pPr>
            <a:lvl4pPr marL="5039271" indent="0">
              <a:buNone/>
              <a:defRPr sz="6082" b="1"/>
            </a:lvl4pPr>
            <a:lvl5pPr marL="6719035" indent="0">
              <a:buNone/>
              <a:defRPr sz="6082" b="1"/>
            </a:lvl5pPr>
            <a:lvl6pPr marL="8398775" indent="0">
              <a:buNone/>
              <a:defRPr sz="6082" b="1"/>
            </a:lvl6pPr>
            <a:lvl7pPr marL="10078559" indent="0">
              <a:buNone/>
              <a:defRPr sz="6082" b="1"/>
            </a:lvl7pPr>
            <a:lvl8pPr marL="11758302" indent="0">
              <a:buNone/>
              <a:defRPr sz="6082" b="1"/>
            </a:lvl8pPr>
            <a:lvl9pPr marL="1343806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32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679755" indent="0">
              <a:buNone/>
              <a:defRPr sz="10415"/>
            </a:lvl2pPr>
            <a:lvl3pPr marL="3359519" indent="0">
              <a:buNone/>
              <a:defRPr sz="8997"/>
            </a:lvl3pPr>
            <a:lvl4pPr marL="5039271" indent="0">
              <a:buNone/>
              <a:defRPr sz="7499"/>
            </a:lvl4pPr>
            <a:lvl5pPr marL="6719035" indent="0">
              <a:buNone/>
              <a:defRPr sz="7499"/>
            </a:lvl5pPr>
            <a:lvl6pPr marL="8398775" indent="0">
              <a:buNone/>
              <a:defRPr sz="7499"/>
            </a:lvl6pPr>
            <a:lvl7pPr marL="10078559" indent="0">
              <a:buNone/>
              <a:defRPr sz="7499"/>
            </a:lvl7pPr>
            <a:lvl8pPr marL="11758302" indent="0">
              <a:buNone/>
              <a:defRPr sz="7499"/>
            </a:lvl8pPr>
            <a:lvl9pPr marL="1343806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679755" indent="0">
              <a:buNone/>
              <a:defRPr sz="4583"/>
            </a:lvl2pPr>
            <a:lvl3pPr marL="3359519" indent="0">
              <a:buNone/>
              <a:defRPr sz="3747"/>
            </a:lvl3pPr>
            <a:lvl4pPr marL="5039271" indent="0">
              <a:buNone/>
              <a:defRPr sz="3333"/>
            </a:lvl4pPr>
            <a:lvl5pPr marL="6719035" indent="0">
              <a:buNone/>
              <a:defRPr sz="3333"/>
            </a:lvl5pPr>
            <a:lvl6pPr marL="8398775" indent="0">
              <a:buNone/>
              <a:defRPr sz="3333"/>
            </a:lvl6pPr>
            <a:lvl7pPr marL="10078559" indent="0">
              <a:buNone/>
              <a:defRPr sz="3333"/>
            </a:lvl7pPr>
            <a:lvl8pPr marL="11758302" indent="0">
              <a:buNone/>
              <a:defRPr sz="3333"/>
            </a:lvl8pPr>
            <a:lvl9pPr marL="1343806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447" indent="0">
              <a:buNone/>
              <a:defRPr sz="6914" b="1"/>
            </a:lvl2pPr>
            <a:lvl3pPr marL="3110900" indent="0">
              <a:buNone/>
              <a:defRPr sz="6082" b="1"/>
            </a:lvl3pPr>
            <a:lvl4pPr marL="4666341" indent="0">
              <a:buNone/>
              <a:defRPr sz="5249" b="1"/>
            </a:lvl4pPr>
            <a:lvl5pPr marL="6221794" indent="0">
              <a:buNone/>
              <a:defRPr sz="5249" b="1"/>
            </a:lvl5pPr>
            <a:lvl6pPr marL="7777242" indent="0">
              <a:buNone/>
              <a:defRPr sz="5249" b="1"/>
            </a:lvl6pPr>
            <a:lvl7pPr marL="9332691" indent="0">
              <a:buNone/>
              <a:defRPr sz="5249" b="1"/>
            </a:lvl7pPr>
            <a:lvl8pPr marL="10888137" indent="0">
              <a:buNone/>
              <a:defRPr sz="5249" b="1"/>
            </a:lvl8pPr>
            <a:lvl9pPr marL="1244358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1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746" indent="0">
              <a:buNone/>
              <a:defRPr sz="6082"/>
            </a:lvl2pPr>
            <a:lvl3pPr marL="3101475" indent="0">
              <a:buNone/>
              <a:defRPr sz="5249"/>
            </a:lvl3pPr>
            <a:lvl4pPr marL="4652218" indent="0">
              <a:buNone/>
              <a:defRPr sz="4833"/>
            </a:lvl4pPr>
            <a:lvl5pPr marL="6202958" indent="0">
              <a:buNone/>
              <a:defRPr sz="4833"/>
            </a:lvl5pPr>
            <a:lvl6pPr marL="7753701" indent="0">
              <a:buNone/>
              <a:defRPr sz="4833"/>
            </a:lvl6pPr>
            <a:lvl7pPr marL="9304429" indent="0">
              <a:buNone/>
              <a:defRPr sz="4833"/>
            </a:lvl7pPr>
            <a:lvl8pPr marL="10855180" indent="0">
              <a:buNone/>
              <a:defRPr sz="4833"/>
            </a:lvl8pPr>
            <a:lvl9pPr marL="124059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746" indent="0">
              <a:buNone/>
              <a:defRPr sz="6914" b="1"/>
            </a:lvl2pPr>
            <a:lvl3pPr marL="3101475" indent="0">
              <a:buNone/>
              <a:defRPr sz="6082" b="1"/>
            </a:lvl3pPr>
            <a:lvl4pPr marL="4652218" indent="0">
              <a:buNone/>
              <a:defRPr sz="5249" b="1"/>
            </a:lvl4pPr>
            <a:lvl5pPr marL="6202958" indent="0">
              <a:buNone/>
              <a:defRPr sz="5249" b="1"/>
            </a:lvl5pPr>
            <a:lvl6pPr marL="7753701" indent="0">
              <a:buNone/>
              <a:defRPr sz="5249" b="1"/>
            </a:lvl6pPr>
            <a:lvl7pPr marL="9304429" indent="0">
              <a:buNone/>
              <a:defRPr sz="5249" b="1"/>
            </a:lvl7pPr>
            <a:lvl8pPr marL="10855180" indent="0">
              <a:buNone/>
              <a:defRPr sz="5249" b="1"/>
            </a:lvl8pPr>
            <a:lvl9pPr marL="124059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75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746" indent="0">
              <a:buNone/>
              <a:defRPr sz="9413"/>
            </a:lvl2pPr>
            <a:lvl3pPr marL="3101475" indent="0">
              <a:buNone/>
              <a:defRPr sz="8332"/>
            </a:lvl3pPr>
            <a:lvl4pPr marL="4652218" indent="0">
              <a:buNone/>
              <a:defRPr sz="6914"/>
            </a:lvl4pPr>
            <a:lvl5pPr marL="6202958" indent="0">
              <a:buNone/>
              <a:defRPr sz="6914"/>
            </a:lvl5pPr>
            <a:lvl6pPr marL="7753701" indent="0">
              <a:buNone/>
              <a:defRPr sz="6914"/>
            </a:lvl6pPr>
            <a:lvl7pPr marL="9304429" indent="0">
              <a:buNone/>
              <a:defRPr sz="6914"/>
            </a:lvl7pPr>
            <a:lvl8pPr marL="10855180" indent="0">
              <a:buNone/>
              <a:defRPr sz="6914"/>
            </a:lvl8pPr>
            <a:lvl9pPr marL="124059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746" indent="0">
              <a:buNone/>
              <a:defRPr sz="4164"/>
            </a:lvl2pPr>
            <a:lvl3pPr marL="3101475" indent="0">
              <a:buNone/>
              <a:defRPr sz="3333"/>
            </a:lvl3pPr>
            <a:lvl4pPr marL="4652218" indent="0">
              <a:buNone/>
              <a:defRPr sz="3166"/>
            </a:lvl4pPr>
            <a:lvl5pPr marL="6202958" indent="0">
              <a:buNone/>
              <a:defRPr sz="3166"/>
            </a:lvl5pPr>
            <a:lvl6pPr marL="7753701" indent="0">
              <a:buNone/>
              <a:defRPr sz="3166"/>
            </a:lvl6pPr>
            <a:lvl7pPr marL="9304429" indent="0">
              <a:buNone/>
              <a:defRPr sz="3166"/>
            </a:lvl7pPr>
            <a:lvl8pPr marL="10855180" indent="0">
              <a:buNone/>
              <a:defRPr sz="3166"/>
            </a:lvl8pPr>
            <a:lvl9pPr marL="124059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3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388" indent="0">
              <a:buNone/>
              <a:defRPr sz="6082"/>
            </a:lvl2pPr>
            <a:lvl3pPr marL="3100752" indent="0">
              <a:buNone/>
              <a:defRPr sz="5249"/>
            </a:lvl3pPr>
            <a:lvl4pPr marL="4651131" indent="0">
              <a:buNone/>
              <a:defRPr sz="4833"/>
            </a:lvl4pPr>
            <a:lvl5pPr marL="6201511" indent="0">
              <a:buNone/>
              <a:defRPr sz="4833"/>
            </a:lvl5pPr>
            <a:lvl6pPr marL="7751888" indent="0">
              <a:buNone/>
              <a:defRPr sz="4833"/>
            </a:lvl6pPr>
            <a:lvl7pPr marL="9302262" indent="0">
              <a:buNone/>
              <a:defRPr sz="4833"/>
            </a:lvl7pPr>
            <a:lvl8pPr marL="10852650" indent="0">
              <a:buNone/>
              <a:defRPr sz="4833"/>
            </a:lvl8pPr>
            <a:lvl9pPr marL="1240301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388" indent="0">
              <a:buNone/>
              <a:defRPr sz="6914" b="1"/>
            </a:lvl2pPr>
            <a:lvl3pPr marL="3100752" indent="0">
              <a:buNone/>
              <a:defRPr sz="6082" b="1"/>
            </a:lvl3pPr>
            <a:lvl4pPr marL="4651131" indent="0">
              <a:buNone/>
              <a:defRPr sz="5249" b="1"/>
            </a:lvl4pPr>
            <a:lvl5pPr marL="6201511" indent="0">
              <a:buNone/>
              <a:defRPr sz="5249" b="1"/>
            </a:lvl5pPr>
            <a:lvl6pPr marL="7751888" indent="0">
              <a:buNone/>
              <a:defRPr sz="5249" b="1"/>
            </a:lvl6pPr>
            <a:lvl7pPr marL="9302262" indent="0">
              <a:buNone/>
              <a:defRPr sz="5249" b="1"/>
            </a:lvl7pPr>
            <a:lvl8pPr marL="10852650" indent="0">
              <a:buNone/>
              <a:defRPr sz="5249" b="1"/>
            </a:lvl8pPr>
            <a:lvl9pPr marL="1240301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8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388" indent="0">
              <a:buNone/>
              <a:defRPr sz="9413"/>
            </a:lvl2pPr>
            <a:lvl3pPr marL="3100752" indent="0">
              <a:buNone/>
              <a:defRPr sz="8332"/>
            </a:lvl3pPr>
            <a:lvl4pPr marL="4651131" indent="0">
              <a:buNone/>
              <a:defRPr sz="6914"/>
            </a:lvl4pPr>
            <a:lvl5pPr marL="6201511" indent="0">
              <a:buNone/>
              <a:defRPr sz="6914"/>
            </a:lvl5pPr>
            <a:lvl6pPr marL="7751888" indent="0">
              <a:buNone/>
              <a:defRPr sz="6914"/>
            </a:lvl6pPr>
            <a:lvl7pPr marL="9302262" indent="0">
              <a:buNone/>
              <a:defRPr sz="6914"/>
            </a:lvl7pPr>
            <a:lvl8pPr marL="10852650" indent="0">
              <a:buNone/>
              <a:defRPr sz="6914"/>
            </a:lvl8pPr>
            <a:lvl9pPr marL="1240301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388" indent="0">
              <a:buNone/>
              <a:defRPr sz="4164"/>
            </a:lvl2pPr>
            <a:lvl3pPr marL="3100752" indent="0">
              <a:buNone/>
              <a:defRPr sz="3333"/>
            </a:lvl3pPr>
            <a:lvl4pPr marL="4651131" indent="0">
              <a:buNone/>
              <a:defRPr sz="3166"/>
            </a:lvl4pPr>
            <a:lvl5pPr marL="6201511" indent="0">
              <a:buNone/>
              <a:defRPr sz="3166"/>
            </a:lvl5pPr>
            <a:lvl6pPr marL="7751888" indent="0">
              <a:buNone/>
              <a:defRPr sz="3166"/>
            </a:lvl6pPr>
            <a:lvl7pPr marL="9302262" indent="0">
              <a:buNone/>
              <a:defRPr sz="3166"/>
            </a:lvl7pPr>
            <a:lvl8pPr marL="10852650" indent="0">
              <a:buNone/>
              <a:defRPr sz="3166"/>
            </a:lvl8pPr>
            <a:lvl9pPr marL="1240301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067" tIns="155009" rIns="310067" bIns="15500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67" tIns="155009" rIns="310067" bIns="1550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130" tIns="186035" rIns="372130" bIns="1860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4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0027" indent="0">
              <a:buNone/>
              <a:defRPr sz="6082"/>
            </a:lvl2pPr>
            <a:lvl3pPr marL="3100032" indent="0">
              <a:buNone/>
              <a:defRPr sz="5249"/>
            </a:lvl3pPr>
            <a:lvl4pPr marL="4650044" indent="0">
              <a:buNone/>
              <a:defRPr sz="4833"/>
            </a:lvl4pPr>
            <a:lvl5pPr marL="6200067" indent="0">
              <a:buNone/>
              <a:defRPr sz="4833"/>
            </a:lvl5pPr>
            <a:lvl6pPr marL="7750084" indent="0">
              <a:buNone/>
              <a:defRPr sz="4833"/>
            </a:lvl6pPr>
            <a:lvl7pPr marL="9300092" indent="0">
              <a:buNone/>
              <a:defRPr sz="4833"/>
            </a:lvl7pPr>
            <a:lvl8pPr marL="10850119" indent="0">
              <a:buNone/>
              <a:defRPr sz="4833"/>
            </a:lvl8pPr>
            <a:lvl9pPr marL="12400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0027" indent="0">
              <a:buNone/>
              <a:defRPr sz="6914" b="1"/>
            </a:lvl2pPr>
            <a:lvl3pPr marL="3100032" indent="0">
              <a:buNone/>
              <a:defRPr sz="6082" b="1"/>
            </a:lvl3pPr>
            <a:lvl4pPr marL="4650044" indent="0">
              <a:buNone/>
              <a:defRPr sz="5249" b="1"/>
            </a:lvl4pPr>
            <a:lvl5pPr marL="6200067" indent="0">
              <a:buNone/>
              <a:defRPr sz="5249" b="1"/>
            </a:lvl5pPr>
            <a:lvl6pPr marL="7750084" indent="0">
              <a:buNone/>
              <a:defRPr sz="5249" b="1"/>
            </a:lvl6pPr>
            <a:lvl7pPr marL="9300092" indent="0">
              <a:buNone/>
              <a:defRPr sz="5249" b="1"/>
            </a:lvl7pPr>
            <a:lvl8pPr marL="10850119" indent="0">
              <a:buNone/>
              <a:defRPr sz="5249" b="1"/>
            </a:lvl8pPr>
            <a:lvl9pPr marL="12400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0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0027" indent="0">
              <a:buNone/>
              <a:defRPr sz="9413"/>
            </a:lvl2pPr>
            <a:lvl3pPr marL="3100032" indent="0">
              <a:buNone/>
              <a:defRPr sz="8332"/>
            </a:lvl3pPr>
            <a:lvl4pPr marL="4650044" indent="0">
              <a:buNone/>
              <a:defRPr sz="6914"/>
            </a:lvl4pPr>
            <a:lvl5pPr marL="6200067" indent="0">
              <a:buNone/>
              <a:defRPr sz="6914"/>
            </a:lvl5pPr>
            <a:lvl6pPr marL="7750084" indent="0">
              <a:buNone/>
              <a:defRPr sz="6914"/>
            </a:lvl6pPr>
            <a:lvl7pPr marL="9300092" indent="0">
              <a:buNone/>
              <a:defRPr sz="6914"/>
            </a:lvl7pPr>
            <a:lvl8pPr marL="10850119" indent="0">
              <a:buNone/>
              <a:defRPr sz="6914"/>
            </a:lvl8pPr>
            <a:lvl9pPr marL="12400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0027" indent="0">
              <a:buNone/>
              <a:defRPr sz="4164"/>
            </a:lvl2pPr>
            <a:lvl3pPr marL="3100032" indent="0">
              <a:buNone/>
              <a:defRPr sz="3333"/>
            </a:lvl3pPr>
            <a:lvl4pPr marL="4650044" indent="0">
              <a:buNone/>
              <a:defRPr sz="3166"/>
            </a:lvl4pPr>
            <a:lvl5pPr marL="6200067" indent="0">
              <a:buNone/>
              <a:defRPr sz="3166"/>
            </a:lvl5pPr>
            <a:lvl6pPr marL="7750084" indent="0">
              <a:buNone/>
              <a:defRPr sz="3166"/>
            </a:lvl6pPr>
            <a:lvl7pPr marL="9300092" indent="0">
              <a:buNone/>
              <a:defRPr sz="3166"/>
            </a:lvl7pPr>
            <a:lvl8pPr marL="10850119" indent="0">
              <a:buNone/>
              <a:defRPr sz="3166"/>
            </a:lvl8pPr>
            <a:lvl9pPr marL="12400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49" tIns="154949" rIns="309949" bIns="154949"/>
          <a:lstStyle/>
          <a:p>
            <a:pPr defTabSz="3098832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49" tIns="154949" rIns="309949" bIns="154949"/>
          <a:lstStyle/>
          <a:p>
            <a:pPr defTabSz="309883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88" tIns="185963" rIns="371988" bIns="1859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883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427" indent="0">
              <a:buNone/>
              <a:defRPr sz="6082"/>
            </a:lvl2pPr>
            <a:lvl3pPr marL="3098832" indent="0">
              <a:buNone/>
              <a:defRPr sz="5249"/>
            </a:lvl3pPr>
            <a:lvl4pPr marL="4648248" indent="0">
              <a:buNone/>
              <a:defRPr sz="4833"/>
            </a:lvl4pPr>
            <a:lvl5pPr marL="6197671" indent="0">
              <a:buNone/>
              <a:defRPr sz="4833"/>
            </a:lvl5pPr>
            <a:lvl6pPr marL="7747084" indent="0">
              <a:buNone/>
              <a:defRPr sz="4833"/>
            </a:lvl6pPr>
            <a:lvl7pPr marL="9296504" indent="0">
              <a:buNone/>
              <a:defRPr sz="4833"/>
            </a:lvl7pPr>
            <a:lvl8pPr marL="10845914" indent="0">
              <a:buNone/>
              <a:defRPr sz="4833"/>
            </a:lvl8pPr>
            <a:lvl9pPr marL="1239533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427" indent="0">
              <a:buNone/>
              <a:defRPr sz="6914" b="1"/>
            </a:lvl2pPr>
            <a:lvl3pPr marL="3098832" indent="0">
              <a:buNone/>
              <a:defRPr sz="6082" b="1"/>
            </a:lvl3pPr>
            <a:lvl4pPr marL="4648248" indent="0">
              <a:buNone/>
              <a:defRPr sz="5249" b="1"/>
            </a:lvl4pPr>
            <a:lvl5pPr marL="6197671" indent="0">
              <a:buNone/>
              <a:defRPr sz="5249" b="1"/>
            </a:lvl5pPr>
            <a:lvl6pPr marL="7747084" indent="0">
              <a:buNone/>
              <a:defRPr sz="5249" b="1"/>
            </a:lvl6pPr>
            <a:lvl7pPr marL="9296504" indent="0">
              <a:buNone/>
              <a:defRPr sz="5249" b="1"/>
            </a:lvl7pPr>
            <a:lvl8pPr marL="10845914" indent="0">
              <a:buNone/>
              <a:defRPr sz="5249" b="1"/>
            </a:lvl8pPr>
            <a:lvl9pPr marL="1239533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5447" indent="0">
              <a:buNone/>
              <a:defRPr sz="9413"/>
            </a:lvl2pPr>
            <a:lvl3pPr marL="3110900" indent="0">
              <a:buNone/>
              <a:defRPr sz="8332"/>
            </a:lvl3pPr>
            <a:lvl4pPr marL="4666341" indent="0">
              <a:buNone/>
              <a:defRPr sz="6914"/>
            </a:lvl4pPr>
            <a:lvl5pPr marL="6221794" indent="0">
              <a:buNone/>
              <a:defRPr sz="6914"/>
            </a:lvl5pPr>
            <a:lvl6pPr marL="7777242" indent="0">
              <a:buNone/>
              <a:defRPr sz="6914"/>
            </a:lvl6pPr>
            <a:lvl7pPr marL="9332691" indent="0">
              <a:buNone/>
              <a:defRPr sz="6914"/>
            </a:lvl7pPr>
            <a:lvl8pPr marL="10888137" indent="0">
              <a:buNone/>
              <a:defRPr sz="6914"/>
            </a:lvl8pPr>
            <a:lvl9pPr marL="1244358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5447" indent="0">
              <a:buNone/>
              <a:defRPr sz="4164"/>
            </a:lvl2pPr>
            <a:lvl3pPr marL="3110900" indent="0">
              <a:buNone/>
              <a:defRPr sz="3333"/>
            </a:lvl3pPr>
            <a:lvl4pPr marL="4666341" indent="0">
              <a:buNone/>
              <a:defRPr sz="3166"/>
            </a:lvl4pPr>
            <a:lvl5pPr marL="6221794" indent="0">
              <a:buNone/>
              <a:defRPr sz="3166"/>
            </a:lvl5pPr>
            <a:lvl6pPr marL="7777242" indent="0">
              <a:buNone/>
              <a:defRPr sz="3166"/>
            </a:lvl6pPr>
            <a:lvl7pPr marL="9332691" indent="0">
              <a:buNone/>
              <a:defRPr sz="3166"/>
            </a:lvl7pPr>
            <a:lvl8pPr marL="10888137" indent="0">
              <a:buNone/>
              <a:defRPr sz="3166"/>
            </a:lvl8pPr>
            <a:lvl9pPr marL="1244358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9427" indent="0">
              <a:buNone/>
              <a:defRPr sz="9413"/>
            </a:lvl2pPr>
            <a:lvl3pPr marL="3098832" indent="0">
              <a:buNone/>
              <a:defRPr sz="8332"/>
            </a:lvl3pPr>
            <a:lvl4pPr marL="4648248" indent="0">
              <a:buNone/>
              <a:defRPr sz="6914"/>
            </a:lvl4pPr>
            <a:lvl5pPr marL="6197671" indent="0">
              <a:buNone/>
              <a:defRPr sz="6914"/>
            </a:lvl5pPr>
            <a:lvl6pPr marL="7747084" indent="0">
              <a:buNone/>
              <a:defRPr sz="6914"/>
            </a:lvl6pPr>
            <a:lvl7pPr marL="9296504" indent="0">
              <a:buNone/>
              <a:defRPr sz="6914"/>
            </a:lvl7pPr>
            <a:lvl8pPr marL="10845914" indent="0">
              <a:buNone/>
              <a:defRPr sz="6914"/>
            </a:lvl8pPr>
            <a:lvl9pPr marL="1239533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9427" indent="0">
              <a:buNone/>
              <a:defRPr sz="4164"/>
            </a:lvl2pPr>
            <a:lvl3pPr marL="3098832" indent="0">
              <a:buNone/>
              <a:defRPr sz="3333"/>
            </a:lvl3pPr>
            <a:lvl4pPr marL="4648248" indent="0">
              <a:buNone/>
              <a:defRPr sz="3166"/>
            </a:lvl4pPr>
            <a:lvl5pPr marL="6197671" indent="0">
              <a:buNone/>
              <a:defRPr sz="3166"/>
            </a:lvl5pPr>
            <a:lvl6pPr marL="7747084" indent="0">
              <a:buNone/>
              <a:defRPr sz="3166"/>
            </a:lvl6pPr>
            <a:lvl7pPr marL="9296504" indent="0">
              <a:buNone/>
              <a:defRPr sz="3166"/>
            </a:lvl7pPr>
            <a:lvl8pPr marL="10845914" indent="0">
              <a:buNone/>
              <a:defRPr sz="3166"/>
            </a:lvl8pPr>
            <a:lvl9pPr marL="1239533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673054"/>
      </p:ext>
    </p:extLst>
  </p:cSld>
  <p:clrMapOvr>
    <a:masterClrMapping/>
  </p:clrMapOvr>
  <p:transition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61304"/>
      </p:ext>
    </p:extLst>
  </p:cSld>
  <p:clrMapOvr>
    <a:masterClrMapping/>
  </p:clrMapOvr>
  <p:transition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926" tIns="154934" rIns="309926" bIns="1549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604585"/>
      </p:ext>
    </p:extLst>
  </p:cSld>
  <p:clrMapOvr>
    <a:masterClrMapping/>
  </p:clrMapOvr>
  <p:transition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191767"/>
      </p:ext>
    </p:extLst>
  </p:cSld>
  <p:clrMapOvr>
    <a:masterClrMapping/>
  </p:clrMapOvr>
  <p:transition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7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9309" indent="0">
              <a:buNone/>
              <a:defRPr sz="6082"/>
            </a:lvl2pPr>
            <a:lvl3pPr marL="3098588" indent="0">
              <a:buNone/>
              <a:defRPr sz="5249"/>
            </a:lvl3pPr>
            <a:lvl4pPr marL="4647878" indent="0">
              <a:buNone/>
              <a:defRPr sz="4833"/>
            </a:lvl4pPr>
            <a:lvl5pPr marL="6197174" indent="0">
              <a:buNone/>
              <a:defRPr sz="4833"/>
            </a:lvl5pPr>
            <a:lvl6pPr marL="7746469" indent="0">
              <a:buNone/>
              <a:defRPr sz="4833"/>
            </a:lvl6pPr>
            <a:lvl7pPr marL="9295753" indent="0">
              <a:buNone/>
              <a:defRPr sz="4833"/>
            </a:lvl7pPr>
            <a:lvl8pPr marL="10845061" indent="0">
              <a:buNone/>
              <a:defRPr sz="4833"/>
            </a:lvl8pPr>
            <a:lvl9pPr marL="1239434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955113"/>
      </p:ext>
    </p:extLst>
  </p:cSld>
  <p:clrMapOvr>
    <a:masterClrMapping/>
  </p:clrMapOvr>
  <p:transition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57307"/>
      </p:ext>
    </p:extLst>
  </p:cSld>
  <p:clrMapOvr>
    <a:masterClrMapping/>
  </p:clrMapOvr>
  <p:transition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9309" indent="0">
              <a:buNone/>
              <a:defRPr sz="6914" b="1"/>
            </a:lvl2pPr>
            <a:lvl3pPr marL="3098588" indent="0">
              <a:buNone/>
              <a:defRPr sz="6082" b="1"/>
            </a:lvl3pPr>
            <a:lvl4pPr marL="4647878" indent="0">
              <a:buNone/>
              <a:defRPr sz="5249" b="1"/>
            </a:lvl4pPr>
            <a:lvl5pPr marL="6197174" indent="0">
              <a:buNone/>
              <a:defRPr sz="5249" b="1"/>
            </a:lvl5pPr>
            <a:lvl6pPr marL="7746469" indent="0">
              <a:buNone/>
              <a:defRPr sz="5249" b="1"/>
            </a:lvl6pPr>
            <a:lvl7pPr marL="9295753" indent="0">
              <a:buNone/>
              <a:defRPr sz="5249" b="1"/>
            </a:lvl7pPr>
            <a:lvl8pPr marL="10845061" indent="0">
              <a:buNone/>
              <a:defRPr sz="5249" b="1"/>
            </a:lvl8pPr>
            <a:lvl9pPr marL="1239434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34663"/>
      </p:ext>
    </p:extLst>
  </p:cSld>
  <p:clrMapOvr>
    <a:masterClrMapping/>
  </p:clrMapOvr>
  <p:transition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77883"/>
      </p:ext>
    </p:extLst>
  </p:cSld>
  <p:clrMapOvr>
    <a:masterClrMapping/>
  </p:clrMapOvr>
  <p:transition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5219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3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626818"/>
      </p:ext>
    </p:extLst>
  </p:cSld>
  <p:clrMapOvr>
    <a:masterClrMapping/>
  </p:clrMapOvr>
  <p:transition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9309" indent="0">
              <a:buNone/>
              <a:defRPr sz="9413"/>
            </a:lvl2pPr>
            <a:lvl3pPr marL="3098588" indent="0">
              <a:buNone/>
              <a:defRPr sz="8332"/>
            </a:lvl3pPr>
            <a:lvl4pPr marL="4647878" indent="0">
              <a:buNone/>
              <a:defRPr sz="6914"/>
            </a:lvl4pPr>
            <a:lvl5pPr marL="6197174" indent="0">
              <a:buNone/>
              <a:defRPr sz="6914"/>
            </a:lvl5pPr>
            <a:lvl6pPr marL="7746469" indent="0">
              <a:buNone/>
              <a:defRPr sz="6914"/>
            </a:lvl6pPr>
            <a:lvl7pPr marL="9295753" indent="0">
              <a:buNone/>
              <a:defRPr sz="6914"/>
            </a:lvl7pPr>
            <a:lvl8pPr marL="10845061" indent="0">
              <a:buNone/>
              <a:defRPr sz="6914"/>
            </a:lvl8pPr>
            <a:lvl9pPr marL="1239434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9309" indent="0">
              <a:buNone/>
              <a:defRPr sz="4164"/>
            </a:lvl2pPr>
            <a:lvl3pPr marL="3098588" indent="0">
              <a:buNone/>
              <a:defRPr sz="3333"/>
            </a:lvl3pPr>
            <a:lvl4pPr marL="4647878" indent="0">
              <a:buNone/>
              <a:defRPr sz="3166"/>
            </a:lvl4pPr>
            <a:lvl5pPr marL="6197174" indent="0">
              <a:buNone/>
              <a:defRPr sz="3166"/>
            </a:lvl5pPr>
            <a:lvl6pPr marL="7746469" indent="0">
              <a:buNone/>
              <a:defRPr sz="3166"/>
            </a:lvl6pPr>
            <a:lvl7pPr marL="9295753" indent="0">
              <a:buNone/>
              <a:defRPr sz="3166"/>
            </a:lvl7pPr>
            <a:lvl8pPr marL="10845061" indent="0">
              <a:buNone/>
              <a:defRPr sz="3166"/>
            </a:lvl8pPr>
            <a:lvl9pPr marL="1239434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974264"/>
      </p:ext>
    </p:extLst>
  </p:cSld>
  <p:clrMapOvr>
    <a:masterClrMapping/>
  </p:clrMapOvr>
  <p:transition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319455"/>
      </p:ext>
    </p:extLst>
  </p:cSld>
  <p:clrMapOvr>
    <a:masterClrMapping/>
  </p:clrMapOvr>
  <p:transition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79661"/>
      </p:ext>
    </p:extLst>
  </p:cSld>
  <p:clrMapOvr>
    <a:masterClrMapping/>
  </p:clrMapOvr>
  <p:transition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855" tIns="154896" rIns="309855" bIns="15489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11177"/>
      </p:ext>
    </p:extLst>
  </p:cSld>
  <p:clrMapOvr>
    <a:masterClrMapping/>
  </p:clrMapOvr>
  <p:transition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93481"/>
      </p:ext>
    </p:extLst>
  </p:cSld>
  <p:clrMapOvr>
    <a:masterClrMapping/>
  </p:clrMapOvr>
  <p:transition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5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944" indent="0">
              <a:buNone/>
              <a:defRPr sz="6082"/>
            </a:lvl2pPr>
            <a:lvl3pPr marL="3097865" indent="0">
              <a:buNone/>
              <a:defRPr sz="5249"/>
            </a:lvl3pPr>
            <a:lvl4pPr marL="4646795" indent="0">
              <a:buNone/>
              <a:defRPr sz="4833"/>
            </a:lvl4pPr>
            <a:lvl5pPr marL="6195726" indent="0">
              <a:buNone/>
              <a:defRPr sz="4833"/>
            </a:lvl5pPr>
            <a:lvl6pPr marL="7744661" indent="0">
              <a:buNone/>
              <a:defRPr sz="4833"/>
            </a:lvl6pPr>
            <a:lvl7pPr marL="9293588" indent="0">
              <a:buNone/>
              <a:defRPr sz="4833"/>
            </a:lvl7pPr>
            <a:lvl8pPr marL="10842531" indent="0">
              <a:buNone/>
              <a:defRPr sz="4833"/>
            </a:lvl8pPr>
            <a:lvl9pPr marL="1239145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48463"/>
      </p:ext>
    </p:extLst>
  </p:cSld>
  <p:clrMapOvr>
    <a:masterClrMapping/>
  </p:clrMapOvr>
  <p:transition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514282"/>
      </p:ext>
    </p:extLst>
  </p:cSld>
  <p:clrMapOvr>
    <a:masterClrMapping/>
  </p:clrMapOvr>
  <p:transition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944" indent="0">
              <a:buNone/>
              <a:defRPr sz="6914" b="1"/>
            </a:lvl2pPr>
            <a:lvl3pPr marL="3097865" indent="0">
              <a:buNone/>
              <a:defRPr sz="6082" b="1"/>
            </a:lvl3pPr>
            <a:lvl4pPr marL="4646795" indent="0">
              <a:buNone/>
              <a:defRPr sz="5249" b="1"/>
            </a:lvl4pPr>
            <a:lvl5pPr marL="6195726" indent="0">
              <a:buNone/>
              <a:defRPr sz="5249" b="1"/>
            </a:lvl5pPr>
            <a:lvl6pPr marL="7744661" indent="0">
              <a:buNone/>
              <a:defRPr sz="5249" b="1"/>
            </a:lvl6pPr>
            <a:lvl7pPr marL="9293588" indent="0">
              <a:buNone/>
              <a:defRPr sz="5249" b="1"/>
            </a:lvl7pPr>
            <a:lvl8pPr marL="10842531" indent="0">
              <a:buNone/>
              <a:defRPr sz="5249" b="1"/>
            </a:lvl8pPr>
            <a:lvl9pPr marL="1239145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983186"/>
      </p:ext>
    </p:extLst>
  </p:cSld>
  <p:clrMapOvr>
    <a:masterClrMapping/>
  </p:clrMapOvr>
  <p:transition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850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047624"/>
      </p:ext>
    </p:extLst>
  </p:cSld>
  <p:clrMapOvr>
    <a:masterClrMapping/>
  </p:clrMapOvr>
  <p:transition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4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73248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8944" indent="0">
              <a:buNone/>
              <a:defRPr sz="9413"/>
            </a:lvl2pPr>
            <a:lvl3pPr marL="3097865" indent="0">
              <a:buNone/>
              <a:defRPr sz="8332"/>
            </a:lvl3pPr>
            <a:lvl4pPr marL="4646795" indent="0">
              <a:buNone/>
              <a:defRPr sz="6914"/>
            </a:lvl4pPr>
            <a:lvl5pPr marL="6195726" indent="0">
              <a:buNone/>
              <a:defRPr sz="6914"/>
            </a:lvl5pPr>
            <a:lvl6pPr marL="7744661" indent="0">
              <a:buNone/>
              <a:defRPr sz="6914"/>
            </a:lvl6pPr>
            <a:lvl7pPr marL="9293588" indent="0">
              <a:buNone/>
              <a:defRPr sz="6914"/>
            </a:lvl7pPr>
            <a:lvl8pPr marL="10842531" indent="0">
              <a:buNone/>
              <a:defRPr sz="6914"/>
            </a:lvl8pPr>
            <a:lvl9pPr marL="1239145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8944" indent="0">
              <a:buNone/>
              <a:defRPr sz="4164"/>
            </a:lvl2pPr>
            <a:lvl3pPr marL="3097865" indent="0">
              <a:buNone/>
              <a:defRPr sz="3333"/>
            </a:lvl3pPr>
            <a:lvl4pPr marL="4646795" indent="0">
              <a:buNone/>
              <a:defRPr sz="3166"/>
            </a:lvl4pPr>
            <a:lvl5pPr marL="6195726" indent="0">
              <a:buNone/>
              <a:defRPr sz="3166"/>
            </a:lvl5pPr>
            <a:lvl6pPr marL="7744661" indent="0">
              <a:buNone/>
              <a:defRPr sz="3166"/>
            </a:lvl6pPr>
            <a:lvl7pPr marL="9293588" indent="0">
              <a:buNone/>
              <a:defRPr sz="3166"/>
            </a:lvl7pPr>
            <a:lvl8pPr marL="10842531" indent="0">
              <a:buNone/>
              <a:defRPr sz="3166"/>
            </a:lvl8pPr>
            <a:lvl9pPr marL="1239145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88283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5302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77554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84" tIns="154859" rIns="309784" bIns="154859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790" tIns="185855" rIns="371790" bIns="185855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12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0775"/>
      </p:ext>
    </p:extLst>
  </p:cSld>
  <p:clrMapOvr>
    <a:masterClrMapping/>
  </p:clrMapOvr>
  <p:transition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0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8584" indent="0">
              <a:buNone/>
              <a:defRPr sz="6082"/>
            </a:lvl2pPr>
            <a:lvl3pPr marL="3097146" indent="0">
              <a:buNone/>
              <a:defRPr sz="5249"/>
            </a:lvl3pPr>
            <a:lvl4pPr marL="4645711" indent="0">
              <a:buNone/>
              <a:defRPr sz="4833"/>
            </a:lvl4pPr>
            <a:lvl5pPr marL="6194284" indent="0">
              <a:buNone/>
              <a:defRPr sz="4833"/>
            </a:lvl5pPr>
            <a:lvl6pPr marL="7742856" indent="0">
              <a:buNone/>
              <a:defRPr sz="4833"/>
            </a:lvl6pPr>
            <a:lvl7pPr marL="9291423" indent="0">
              <a:buNone/>
              <a:defRPr sz="4833"/>
            </a:lvl7pPr>
            <a:lvl8pPr marL="10840002" indent="0">
              <a:buNone/>
              <a:defRPr sz="4833"/>
            </a:lvl8pPr>
            <a:lvl9pPr marL="1238856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45435"/>
      </p:ext>
    </p:extLst>
  </p:cSld>
  <p:clrMapOvr>
    <a:masterClrMapping/>
  </p:clrMapOvr>
  <p:transition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59894"/>
      </p:ext>
    </p:extLst>
  </p:cSld>
  <p:clrMapOvr>
    <a:masterClrMapping/>
  </p:clrMapOvr>
  <p:transition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8584" indent="0">
              <a:buNone/>
              <a:defRPr sz="6914" b="1"/>
            </a:lvl2pPr>
            <a:lvl3pPr marL="3097146" indent="0">
              <a:buNone/>
              <a:defRPr sz="6082" b="1"/>
            </a:lvl3pPr>
            <a:lvl4pPr marL="4645711" indent="0">
              <a:buNone/>
              <a:defRPr sz="5249" b="1"/>
            </a:lvl4pPr>
            <a:lvl5pPr marL="6194284" indent="0">
              <a:buNone/>
              <a:defRPr sz="5249" b="1"/>
            </a:lvl5pPr>
            <a:lvl6pPr marL="7742856" indent="0">
              <a:buNone/>
              <a:defRPr sz="5249" b="1"/>
            </a:lvl6pPr>
            <a:lvl7pPr marL="9291423" indent="0">
              <a:buNone/>
              <a:defRPr sz="5249" b="1"/>
            </a:lvl7pPr>
            <a:lvl8pPr marL="10840002" indent="0">
              <a:buNone/>
              <a:defRPr sz="5249" b="1"/>
            </a:lvl8pPr>
            <a:lvl9pPr marL="1238856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01627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509750"/>
      </p:ext>
    </p:extLst>
  </p:cSld>
  <p:clrMapOvr>
    <a:masterClrMapping/>
  </p:clrMapOvr>
  <p:transition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5548"/>
      </p:ext>
    </p:extLst>
  </p:cSld>
  <p:clrMapOvr>
    <a:masterClrMapping/>
  </p:clrMapOvr>
  <p:transition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6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1108"/>
      </p:ext>
    </p:extLst>
  </p:cSld>
  <p:clrMapOvr>
    <a:masterClrMapping/>
  </p:clrMapOvr>
  <p:transition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8584" indent="0">
              <a:buNone/>
              <a:defRPr sz="9413"/>
            </a:lvl2pPr>
            <a:lvl3pPr marL="3097146" indent="0">
              <a:buNone/>
              <a:defRPr sz="8332"/>
            </a:lvl3pPr>
            <a:lvl4pPr marL="4645711" indent="0">
              <a:buNone/>
              <a:defRPr sz="6914"/>
            </a:lvl4pPr>
            <a:lvl5pPr marL="6194284" indent="0">
              <a:buNone/>
              <a:defRPr sz="6914"/>
            </a:lvl5pPr>
            <a:lvl6pPr marL="7742856" indent="0">
              <a:buNone/>
              <a:defRPr sz="6914"/>
            </a:lvl6pPr>
            <a:lvl7pPr marL="9291423" indent="0">
              <a:buNone/>
              <a:defRPr sz="6914"/>
            </a:lvl7pPr>
            <a:lvl8pPr marL="10840002" indent="0">
              <a:buNone/>
              <a:defRPr sz="6914"/>
            </a:lvl8pPr>
            <a:lvl9pPr marL="1238856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8584" indent="0">
              <a:buNone/>
              <a:defRPr sz="4164"/>
            </a:lvl2pPr>
            <a:lvl3pPr marL="3097146" indent="0">
              <a:buNone/>
              <a:defRPr sz="3333"/>
            </a:lvl3pPr>
            <a:lvl4pPr marL="4645711" indent="0">
              <a:buNone/>
              <a:defRPr sz="3166"/>
            </a:lvl4pPr>
            <a:lvl5pPr marL="6194284" indent="0">
              <a:buNone/>
              <a:defRPr sz="3166"/>
            </a:lvl5pPr>
            <a:lvl6pPr marL="7742856" indent="0">
              <a:buNone/>
              <a:defRPr sz="3166"/>
            </a:lvl6pPr>
            <a:lvl7pPr marL="9291423" indent="0">
              <a:buNone/>
              <a:defRPr sz="3166"/>
            </a:lvl7pPr>
            <a:lvl8pPr marL="10840002" indent="0">
              <a:buNone/>
              <a:defRPr sz="3166"/>
            </a:lvl8pPr>
            <a:lvl9pPr marL="1238856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20310"/>
      </p:ext>
    </p:extLst>
  </p:cSld>
  <p:clrMapOvr>
    <a:masterClrMapping/>
  </p:clrMapOvr>
  <p:transition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41506"/>
      </p:ext>
    </p:extLst>
  </p:cSld>
  <p:clrMapOvr>
    <a:masterClrMapping/>
  </p:clrMapOvr>
  <p:transition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19746"/>
      </p:ext>
    </p:extLst>
  </p:cSld>
  <p:clrMapOvr>
    <a:masterClrMapping/>
  </p:clrMapOvr>
  <p:transition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6806"/>
      </p:ext>
    </p:extLst>
  </p:cSld>
  <p:clrMapOvr>
    <a:masterClrMapping/>
  </p:clrMapOvr>
  <p:transition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659" tIns="154799" rIns="309659" bIns="154799"/>
          <a:lstStyle/>
          <a:p>
            <a:pPr defTabSz="309594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71964"/>
      </p:ext>
    </p:extLst>
  </p:cSld>
  <p:clrMapOvr>
    <a:masterClrMapping/>
  </p:clrMapOvr>
  <p:transition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860616"/>
      </p:ext>
    </p:extLst>
  </p:cSld>
  <p:clrMapOvr>
    <a:masterClrMapping/>
  </p:clrMapOvr>
  <p:transition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984" indent="0">
              <a:buNone/>
              <a:defRPr sz="6082"/>
            </a:lvl2pPr>
            <a:lvl3pPr marL="3095947" indent="0">
              <a:buNone/>
              <a:defRPr sz="5249"/>
            </a:lvl3pPr>
            <a:lvl4pPr marL="4643915" indent="0">
              <a:buNone/>
              <a:defRPr sz="4833"/>
            </a:lvl4pPr>
            <a:lvl5pPr marL="6191892" indent="0">
              <a:buNone/>
              <a:defRPr sz="4833"/>
            </a:lvl5pPr>
            <a:lvl6pPr marL="7739862" indent="0">
              <a:buNone/>
              <a:defRPr sz="4833"/>
            </a:lvl6pPr>
            <a:lvl7pPr marL="9287839" indent="0">
              <a:buNone/>
              <a:defRPr sz="4833"/>
            </a:lvl7pPr>
            <a:lvl8pPr marL="10835801" indent="0">
              <a:buNone/>
              <a:defRPr sz="4833"/>
            </a:lvl8pPr>
            <a:lvl9pPr marL="123837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45503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1070" tIns="155529" rIns="311070" bIns="15552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220662"/>
      </p:ext>
    </p:extLst>
  </p:cSld>
  <p:clrMapOvr>
    <a:masterClrMapping/>
  </p:clrMapOvr>
  <p:transition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984" indent="0">
              <a:buNone/>
              <a:defRPr sz="6914" b="1"/>
            </a:lvl2pPr>
            <a:lvl3pPr marL="3095947" indent="0">
              <a:buNone/>
              <a:defRPr sz="6082" b="1"/>
            </a:lvl3pPr>
            <a:lvl4pPr marL="4643915" indent="0">
              <a:buNone/>
              <a:defRPr sz="5249" b="1"/>
            </a:lvl4pPr>
            <a:lvl5pPr marL="6191892" indent="0">
              <a:buNone/>
              <a:defRPr sz="5249" b="1"/>
            </a:lvl5pPr>
            <a:lvl6pPr marL="7739862" indent="0">
              <a:buNone/>
              <a:defRPr sz="5249" b="1"/>
            </a:lvl6pPr>
            <a:lvl7pPr marL="9287839" indent="0">
              <a:buNone/>
              <a:defRPr sz="5249" b="1"/>
            </a:lvl7pPr>
            <a:lvl8pPr marL="10835801" indent="0">
              <a:buNone/>
              <a:defRPr sz="5249" b="1"/>
            </a:lvl8pPr>
            <a:lvl9pPr marL="123837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314440"/>
      </p:ext>
    </p:extLst>
  </p:cSld>
  <p:clrMapOvr>
    <a:masterClrMapping/>
  </p:clrMapOvr>
  <p:transition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051822"/>
      </p:ext>
    </p:extLst>
  </p:cSld>
  <p:clrMapOvr>
    <a:masterClrMapping/>
  </p:clrMapOvr>
  <p:transition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932224"/>
      </p:ext>
    </p:extLst>
  </p:cSld>
  <p:clrMapOvr>
    <a:masterClrMapping/>
  </p:clrMapOvr>
  <p:transition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79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610783"/>
      </p:ext>
    </p:extLst>
  </p:cSld>
  <p:clrMapOvr>
    <a:masterClrMapping/>
  </p:clrMapOvr>
  <p:transition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984" indent="0">
              <a:buNone/>
              <a:defRPr sz="9413"/>
            </a:lvl2pPr>
            <a:lvl3pPr marL="3095947" indent="0">
              <a:buNone/>
              <a:defRPr sz="8332"/>
            </a:lvl3pPr>
            <a:lvl4pPr marL="4643915" indent="0">
              <a:buNone/>
              <a:defRPr sz="6914"/>
            </a:lvl4pPr>
            <a:lvl5pPr marL="6191892" indent="0">
              <a:buNone/>
              <a:defRPr sz="6914"/>
            </a:lvl5pPr>
            <a:lvl6pPr marL="7739862" indent="0">
              <a:buNone/>
              <a:defRPr sz="6914"/>
            </a:lvl6pPr>
            <a:lvl7pPr marL="9287839" indent="0">
              <a:buNone/>
              <a:defRPr sz="6914"/>
            </a:lvl7pPr>
            <a:lvl8pPr marL="10835801" indent="0">
              <a:buNone/>
              <a:defRPr sz="6914"/>
            </a:lvl8pPr>
            <a:lvl9pPr marL="123837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984" indent="0">
              <a:buNone/>
              <a:defRPr sz="4164"/>
            </a:lvl2pPr>
            <a:lvl3pPr marL="3095947" indent="0">
              <a:buNone/>
              <a:defRPr sz="3333"/>
            </a:lvl3pPr>
            <a:lvl4pPr marL="4643915" indent="0">
              <a:buNone/>
              <a:defRPr sz="3166"/>
            </a:lvl4pPr>
            <a:lvl5pPr marL="6191892" indent="0">
              <a:buNone/>
              <a:defRPr sz="3166"/>
            </a:lvl5pPr>
            <a:lvl6pPr marL="7739862" indent="0">
              <a:buNone/>
              <a:defRPr sz="3166"/>
            </a:lvl6pPr>
            <a:lvl7pPr marL="9287839" indent="0">
              <a:buNone/>
              <a:defRPr sz="3166"/>
            </a:lvl7pPr>
            <a:lvl8pPr marL="10835801" indent="0">
              <a:buNone/>
              <a:defRPr sz="3166"/>
            </a:lvl8pPr>
            <a:lvl9pPr marL="123837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53365"/>
      </p:ext>
    </p:extLst>
  </p:cSld>
  <p:clrMapOvr>
    <a:masterClrMapping/>
  </p:clrMapOvr>
  <p:transition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503271"/>
      </p:ext>
    </p:extLst>
  </p:cSld>
  <p:clrMapOvr>
    <a:masterClrMapping/>
  </p:clrMapOvr>
  <p:transition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332820"/>
      </p:ext>
    </p:extLst>
  </p:cSld>
  <p:clrMapOvr>
    <a:masterClrMapping/>
  </p:clrMapOvr>
  <p:transition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88" tIns="154761" rIns="309588" bIns="154761"/>
          <a:lstStyle/>
          <a:p>
            <a:pPr defTabSz="3095226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88" tIns="154761" rIns="309588" bIns="154761"/>
          <a:lstStyle/>
          <a:p>
            <a:pPr defTabSz="309522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55" tIns="185738" rIns="371555" bIns="1857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9522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394793"/>
      </p:ext>
    </p:extLst>
  </p:cSld>
  <p:clrMapOvr>
    <a:masterClrMapping/>
  </p:clrMapOvr>
  <p:transition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864207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624" indent="0">
              <a:buNone/>
              <a:defRPr sz="6082"/>
            </a:lvl2pPr>
            <a:lvl3pPr marL="3095226" indent="0">
              <a:buNone/>
              <a:defRPr sz="5249"/>
            </a:lvl3pPr>
            <a:lvl4pPr marL="4642832" indent="0">
              <a:buNone/>
              <a:defRPr sz="4833"/>
            </a:lvl4pPr>
            <a:lvl5pPr marL="6190449" indent="0">
              <a:buNone/>
              <a:defRPr sz="4833"/>
            </a:lvl5pPr>
            <a:lvl6pPr marL="7738059" indent="0">
              <a:buNone/>
              <a:defRPr sz="4833"/>
            </a:lvl6pPr>
            <a:lvl7pPr marL="9285671" indent="0">
              <a:buNone/>
              <a:defRPr sz="4833"/>
            </a:lvl7pPr>
            <a:lvl8pPr marL="10833274" indent="0">
              <a:buNone/>
              <a:defRPr sz="4833"/>
            </a:lvl8pPr>
            <a:lvl9pPr marL="1238088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867587"/>
      </p:ext>
    </p:extLst>
  </p:cSld>
  <p:clrMapOvr>
    <a:masterClrMapping/>
  </p:clrMapOvr>
  <p:transition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181269"/>
      </p:ext>
    </p:extLst>
  </p:cSld>
  <p:clrMapOvr>
    <a:masterClrMapping/>
  </p:clrMapOvr>
  <p:transition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624" indent="0">
              <a:buNone/>
              <a:defRPr sz="6914" b="1"/>
            </a:lvl2pPr>
            <a:lvl3pPr marL="3095226" indent="0">
              <a:buNone/>
              <a:defRPr sz="6082" b="1"/>
            </a:lvl3pPr>
            <a:lvl4pPr marL="4642832" indent="0">
              <a:buNone/>
              <a:defRPr sz="5249" b="1"/>
            </a:lvl4pPr>
            <a:lvl5pPr marL="6190449" indent="0">
              <a:buNone/>
              <a:defRPr sz="5249" b="1"/>
            </a:lvl5pPr>
            <a:lvl6pPr marL="7738059" indent="0">
              <a:buNone/>
              <a:defRPr sz="5249" b="1"/>
            </a:lvl6pPr>
            <a:lvl7pPr marL="9285671" indent="0">
              <a:buNone/>
              <a:defRPr sz="5249" b="1"/>
            </a:lvl7pPr>
            <a:lvl8pPr marL="10833274" indent="0">
              <a:buNone/>
              <a:defRPr sz="5249" b="1"/>
            </a:lvl8pPr>
            <a:lvl9pPr marL="1238088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193219"/>
      </p:ext>
    </p:extLst>
  </p:cSld>
  <p:clrMapOvr>
    <a:masterClrMapping/>
  </p:clrMapOvr>
  <p:transition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471989"/>
      </p:ext>
    </p:extLst>
  </p:cSld>
  <p:clrMapOvr>
    <a:masterClrMapping/>
  </p:clrMapOvr>
  <p:transition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228673"/>
      </p:ext>
    </p:extLst>
  </p:cSld>
  <p:clrMapOvr>
    <a:masterClrMapping/>
  </p:clrMapOvr>
  <p:transition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50739"/>
      </p:ext>
    </p:extLst>
  </p:cSld>
  <p:clrMapOvr>
    <a:masterClrMapping/>
  </p:clrMapOvr>
  <p:transition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624" indent="0">
              <a:buNone/>
              <a:defRPr sz="9413"/>
            </a:lvl2pPr>
            <a:lvl3pPr marL="3095226" indent="0">
              <a:buNone/>
              <a:defRPr sz="8332"/>
            </a:lvl3pPr>
            <a:lvl4pPr marL="4642832" indent="0">
              <a:buNone/>
              <a:defRPr sz="6914"/>
            </a:lvl4pPr>
            <a:lvl5pPr marL="6190449" indent="0">
              <a:buNone/>
              <a:defRPr sz="6914"/>
            </a:lvl5pPr>
            <a:lvl6pPr marL="7738059" indent="0">
              <a:buNone/>
              <a:defRPr sz="6914"/>
            </a:lvl6pPr>
            <a:lvl7pPr marL="9285671" indent="0">
              <a:buNone/>
              <a:defRPr sz="6914"/>
            </a:lvl7pPr>
            <a:lvl8pPr marL="10833274" indent="0">
              <a:buNone/>
              <a:defRPr sz="6914"/>
            </a:lvl8pPr>
            <a:lvl9pPr marL="1238088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624" indent="0">
              <a:buNone/>
              <a:defRPr sz="4164"/>
            </a:lvl2pPr>
            <a:lvl3pPr marL="3095226" indent="0">
              <a:buNone/>
              <a:defRPr sz="3333"/>
            </a:lvl3pPr>
            <a:lvl4pPr marL="4642832" indent="0">
              <a:buNone/>
              <a:defRPr sz="3166"/>
            </a:lvl4pPr>
            <a:lvl5pPr marL="6190449" indent="0">
              <a:buNone/>
              <a:defRPr sz="3166"/>
            </a:lvl5pPr>
            <a:lvl6pPr marL="7738059" indent="0">
              <a:buNone/>
              <a:defRPr sz="3166"/>
            </a:lvl6pPr>
            <a:lvl7pPr marL="9285671" indent="0">
              <a:buNone/>
              <a:defRPr sz="3166"/>
            </a:lvl7pPr>
            <a:lvl8pPr marL="10833274" indent="0">
              <a:buNone/>
              <a:defRPr sz="3166"/>
            </a:lvl8pPr>
            <a:lvl9pPr marL="1238088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665333"/>
      </p:ext>
    </p:extLst>
  </p:cSld>
  <p:clrMapOvr>
    <a:masterClrMapping/>
  </p:clrMapOvr>
  <p:transition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75814"/>
      </p:ext>
    </p:extLst>
  </p:cSld>
  <p:clrMapOvr>
    <a:masterClrMapping/>
  </p:clrMapOvr>
  <p:transition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608778"/>
      </p:ext>
    </p:extLst>
  </p:cSld>
  <p:clrMapOvr>
    <a:masterClrMapping/>
  </p:clrMapOvr>
  <p:transition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570" tIns="154750" rIns="309570" bIns="1547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911573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5089" indent="0">
              <a:buNone/>
              <a:defRPr sz="6082"/>
            </a:lvl2pPr>
            <a:lvl3pPr marL="3110172" indent="0">
              <a:buNone/>
              <a:defRPr sz="5249"/>
            </a:lvl3pPr>
            <a:lvl4pPr marL="4665252" indent="0">
              <a:buNone/>
              <a:defRPr sz="4833"/>
            </a:lvl4pPr>
            <a:lvl5pPr marL="6220344" indent="0">
              <a:buNone/>
              <a:defRPr sz="4833"/>
            </a:lvl5pPr>
            <a:lvl6pPr marL="7775422" indent="0">
              <a:buNone/>
              <a:defRPr sz="4833"/>
            </a:lvl6pPr>
            <a:lvl7pPr marL="9330512" indent="0">
              <a:buNone/>
              <a:defRPr sz="4833"/>
            </a:lvl7pPr>
            <a:lvl8pPr marL="10885599" indent="0">
              <a:buNone/>
              <a:defRPr sz="4833"/>
            </a:lvl8pPr>
            <a:lvl9pPr marL="124406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372147"/>
      </p:ext>
    </p:extLst>
  </p:cSld>
  <p:clrMapOvr>
    <a:masterClrMapping/>
  </p:clrMapOvr>
  <p:transition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4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501" indent="0">
              <a:buNone/>
              <a:defRPr sz="6082"/>
            </a:lvl2pPr>
            <a:lvl3pPr marL="3094979" indent="0">
              <a:buNone/>
              <a:defRPr sz="5249"/>
            </a:lvl3pPr>
            <a:lvl4pPr marL="4642465" indent="0">
              <a:buNone/>
              <a:defRPr sz="4833"/>
            </a:lvl4pPr>
            <a:lvl5pPr marL="6189951" indent="0">
              <a:buNone/>
              <a:defRPr sz="4833"/>
            </a:lvl5pPr>
            <a:lvl6pPr marL="7737444" indent="0">
              <a:buNone/>
              <a:defRPr sz="4833"/>
            </a:lvl6pPr>
            <a:lvl7pPr marL="9284925" indent="0">
              <a:buNone/>
              <a:defRPr sz="4833"/>
            </a:lvl7pPr>
            <a:lvl8pPr marL="10832426" indent="0">
              <a:buNone/>
              <a:defRPr sz="4833"/>
            </a:lvl8pPr>
            <a:lvl9pPr marL="1237990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929768"/>
      </p:ext>
    </p:extLst>
  </p:cSld>
  <p:clrMapOvr>
    <a:masterClrMapping/>
  </p:clrMapOvr>
  <p:transition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407229"/>
      </p:ext>
    </p:extLst>
  </p:cSld>
  <p:clrMapOvr>
    <a:masterClrMapping/>
  </p:clrMapOvr>
  <p:transition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501" indent="0">
              <a:buNone/>
              <a:defRPr sz="6914" b="1"/>
            </a:lvl2pPr>
            <a:lvl3pPr marL="3094979" indent="0">
              <a:buNone/>
              <a:defRPr sz="6082" b="1"/>
            </a:lvl3pPr>
            <a:lvl4pPr marL="4642465" indent="0">
              <a:buNone/>
              <a:defRPr sz="5249" b="1"/>
            </a:lvl4pPr>
            <a:lvl5pPr marL="6189951" indent="0">
              <a:buNone/>
              <a:defRPr sz="5249" b="1"/>
            </a:lvl5pPr>
            <a:lvl6pPr marL="7737444" indent="0">
              <a:buNone/>
              <a:defRPr sz="5249" b="1"/>
            </a:lvl6pPr>
            <a:lvl7pPr marL="9284925" indent="0">
              <a:buNone/>
              <a:defRPr sz="5249" b="1"/>
            </a:lvl7pPr>
            <a:lvl8pPr marL="10832426" indent="0">
              <a:buNone/>
              <a:defRPr sz="5249" b="1"/>
            </a:lvl8pPr>
            <a:lvl9pPr marL="1237990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521471"/>
      </p:ext>
    </p:extLst>
  </p:cSld>
  <p:clrMapOvr>
    <a:masterClrMapping/>
  </p:clrMapOvr>
  <p:transition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831530"/>
      </p:ext>
    </p:extLst>
  </p:cSld>
  <p:clrMapOvr>
    <a:masterClrMapping/>
  </p:clrMapOvr>
  <p:transition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0834814"/>
      </p:ext>
    </p:extLst>
  </p:cSld>
  <p:clrMapOvr>
    <a:masterClrMapping/>
  </p:clrMapOvr>
  <p:transition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7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7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93808"/>
      </p:ext>
    </p:extLst>
  </p:cSld>
  <p:clrMapOvr>
    <a:masterClrMapping/>
  </p:clrMapOvr>
  <p:transition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501" indent="0">
              <a:buNone/>
              <a:defRPr sz="9413"/>
            </a:lvl2pPr>
            <a:lvl3pPr marL="3094979" indent="0">
              <a:buNone/>
              <a:defRPr sz="8332"/>
            </a:lvl3pPr>
            <a:lvl4pPr marL="4642465" indent="0">
              <a:buNone/>
              <a:defRPr sz="6914"/>
            </a:lvl4pPr>
            <a:lvl5pPr marL="6189951" indent="0">
              <a:buNone/>
              <a:defRPr sz="6914"/>
            </a:lvl5pPr>
            <a:lvl6pPr marL="7737444" indent="0">
              <a:buNone/>
              <a:defRPr sz="6914"/>
            </a:lvl6pPr>
            <a:lvl7pPr marL="9284925" indent="0">
              <a:buNone/>
              <a:defRPr sz="6914"/>
            </a:lvl7pPr>
            <a:lvl8pPr marL="10832426" indent="0">
              <a:buNone/>
              <a:defRPr sz="6914"/>
            </a:lvl8pPr>
            <a:lvl9pPr marL="1237990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501" indent="0">
              <a:buNone/>
              <a:defRPr sz="4164"/>
            </a:lvl2pPr>
            <a:lvl3pPr marL="3094979" indent="0">
              <a:buNone/>
              <a:defRPr sz="3333"/>
            </a:lvl3pPr>
            <a:lvl4pPr marL="4642465" indent="0">
              <a:buNone/>
              <a:defRPr sz="3166"/>
            </a:lvl4pPr>
            <a:lvl5pPr marL="6189951" indent="0">
              <a:buNone/>
              <a:defRPr sz="3166"/>
            </a:lvl5pPr>
            <a:lvl6pPr marL="7737444" indent="0">
              <a:buNone/>
              <a:defRPr sz="3166"/>
            </a:lvl6pPr>
            <a:lvl7pPr marL="9284925" indent="0">
              <a:buNone/>
              <a:defRPr sz="3166"/>
            </a:lvl7pPr>
            <a:lvl8pPr marL="10832426" indent="0">
              <a:buNone/>
              <a:defRPr sz="3166"/>
            </a:lvl8pPr>
            <a:lvl9pPr marL="1237990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745977"/>
      </p:ext>
    </p:extLst>
  </p:cSld>
  <p:clrMapOvr>
    <a:masterClrMapping/>
  </p:clrMapOvr>
  <p:transition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59566"/>
      </p:ext>
    </p:extLst>
  </p:cSld>
  <p:clrMapOvr>
    <a:masterClrMapping/>
  </p:clrMapOvr>
  <p:transition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825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99" tIns="154713" rIns="309499" bIns="1547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2916296"/>
      </p:ext>
    </p:extLst>
  </p:cSld>
  <p:clrMapOvr>
    <a:masterClrMapping/>
  </p:clrMapOvr>
  <p:transition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896797"/>
      </p:ext>
    </p:extLst>
  </p:cSld>
  <p:clrMapOvr>
    <a:masterClrMapping/>
  </p:clrMapOvr>
  <p:transition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7141" indent="0">
              <a:buNone/>
              <a:defRPr sz="6082"/>
            </a:lvl2pPr>
            <a:lvl3pPr marL="3094255" indent="0">
              <a:buNone/>
              <a:defRPr sz="5249"/>
            </a:lvl3pPr>
            <a:lvl4pPr marL="4641382" indent="0">
              <a:buNone/>
              <a:defRPr sz="4833"/>
            </a:lvl4pPr>
            <a:lvl5pPr marL="6188506" indent="0">
              <a:buNone/>
              <a:defRPr sz="4833"/>
            </a:lvl5pPr>
            <a:lvl6pPr marL="7735636" indent="0">
              <a:buNone/>
              <a:defRPr sz="4833"/>
            </a:lvl6pPr>
            <a:lvl7pPr marL="9282764" indent="0">
              <a:buNone/>
              <a:defRPr sz="4833"/>
            </a:lvl7pPr>
            <a:lvl8pPr marL="10829899" indent="0">
              <a:buNone/>
              <a:defRPr sz="4833"/>
            </a:lvl8pPr>
            <a:lvl9pPr marL="1237701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393057"/>
      </p:ext>
    </p:extLst>
  </p:cSld>
  <p:clrMapOvr>
    <a:masterClrMapping/>
  </p:clrMapOvr>
  <p:transition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46984"/>
      </p:ext>
    </p:extLst>
  </p:cSld>
  <p:clrMapOvr>
    <a:masterClrMapping/>
  </p:clrMapOvr>
  <p:transition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7141" indent="0">
              <a:buNone/>
              <a:defRPr sz="6914" b="1"/>
            </a:lvl2pPr>
            <a:lvl3pPr marL="3094255" indent="0">
              <a:buNone/>
              <a:defRPr sz="6082" b="1"/>
            </a:lvl3pPr>
            <a:lvl4pPr marL="4641382" indent="0">
              <a:buNone/>
              <a:defRPr sz="5249" b="1"/>
            </a:lvl4pPr>
            <a:lvl5pPr marL="6188506" indent="0">
              <a:buNone/>
              <a:defRPr sz="5249" b="1"/>
            </a:lvl5pPr>
            <a:lvl6pPr marL="7735636" indent="0">
              <a:buNone/>
              <a:defRPr sz="5249" b="1"/>
            </a:lvl6pPr>
            <a:lvl7pPr marL="9282764" indent="0">
              <a:buNone/>
              <a:defRPr sz="5249" b="1"/>
            </a:lvl7pPr>
            <a:lvl8pPr marL="10829899" indent="0">
              <a:buNone/>
              <a:defRPr sz="5249" b="1"/>
            </a:lvl8pPr>
            <a:lvl9pPr marL="1237701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745306"/>
      </p:ext>
    </p:extLst>
  </p:cSld>
  <p:clrMapOvr>
    <a:masterClrMapping/>
  </p:clrMapOvr>
  <p:transition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81185"/>
      </p:ext>
    </p:extLst>
  </p:cSld>
  <p:clrMapOvr>
    <a:masterClrMapping/>
  </p:clrMapOvr>
  <p:transition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113346"/>
      </p:ext>
    </p:extLst>
  </p:cSld>
  <p:clrMapOvr>
    <a:masterClrMapping/>
  </p:clrMapOvr>
  <p:transition/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8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2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8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2464"/>
      </p:ext>
    </p:extLst>
  </p:cSld>
  <p:clrMapOvr>
    <a:masterClrMapping/>
  </p:clrMapOvr>
  <p:transition/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7141" indent="0">
              <a:buNone/>
              <a:defRPr sz="9413"/>
            </a:lvl2pPr>
            <a:lvl3pPr marL="3094255" indent="0">
              <a:buNone/>
              <a:defRPr sz="8332"/>
            </a:lvl3pPr>
            <a:lvl4pPr marL="4641382" indent="0">
              <a:buNone/>
              <a:defRPr sz="6914"/>
            </a:lvl4pPr>
            <a:lvl5pPr marL="6188506" indent="0">
              <a:buNone/>
              <a:defRPr sz="6914"/>
            </a:lvl5pPr>
            <a:lvl6pPr marL="7735636" indent="0">
              <a:buNone/>
              <a:defRPr sz="6914"/>
            </a:lvl6pPr>
            <a:lvl7pPr marL="9282764" indent="0">
              <a:buNone/>
              <a:defRPr sz="6914"/>
            </a:lvl7pPr>
            <a:lvl8pPr marL="10829899" indent="0">
              <a:buNone/>
              <a:defRPr sz="6914"/>
            </a:lvl8pPr>
            <a:lvl9pPr marL="1237701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7141" indent="0">
              <a:buNone/>
              <a:defRPr sz="4164"/>
            </a:lvl2pPr>
            <a:lvl3pPr marL="3094255" indent="0">
              <a:buNone/>
              <a:defRPr sz="3333"/>
            </a:lvl3pPr>
            <a:lvl4pPr marL="4641382" indent="0">
              <a:buNone/>
              <a:defRPr sz="3166"/>
            </a:lvl4pPr>
            <a:lvl5pPr marL="6188506" indent="0">
              <a:buNone/>
              <a:defRPr sz="3166"/>
            </a:lvl5pPr>
            <a:lvl6pPr marL="7735636" indent="0">
              <a:buNone/>
              <a:defRPr sz="3166"/>
            </a:lvl6pPr>
            <a:lvl7pPr marL="9282764" indent="0">
              <a:buNone/>
              <a:defRPr sz="3166"/>
            </a:lvl7pPr>
            <a:lvl8pPr marL="10829899" indent="0">
              <a:buNone/>
              <a:defRPr sz="3166"/>
            </a:lvl8pPr>
            <a:lvl9pPr marL="1237701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01835"/>
      </p:ext>
    </p:extLst>
  </p:cSld>
  <p:clrMapOvr>
    <a:masterClrMapping/>
  </p:clrMapOvr>
  <p:transition/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295681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5089" indent="0">
              <a:buNone/>
              <a:defRPr sz="6914" b="1"/>
            </a:lvl2pPr>
            <a:lvl3pPr marL="3110172" indent="0">
              <a:buNone/>
              <a:defRPr sz="6082" b="1"/>
            </a:lvl3pPr>
            <a:lvl4pPr marL="4665252" indent="0">
              <a:buNone/>
              <a:defRPr sz="5249" b="1"/>
            </a:lvl4pPr>
            <a:lvl5pPr marL="6220344" indent="0">
              <a:buNone/>
              <a:defRPr sz="5249" b="1"/>
            </a:lvl5pPr>
            <a:lvl6pPr marL="7775422" indent="0">
              <a:buNone/>
              <a:defRPr sz="5249" b="1"/>
            </a:lvl6pPr>
            <a:lvl7pPr marL="9330512" indent="0">
              <a:buNone/>
              <a:defRPr sz="5249" b="1"/>
            </a:lvl7pPr>
            <a:lvl8pPr marL="10885599" indent="0">
              <a:buNone/>
              <a:defRPr sz="5249" b="1"/>
            </a:lvl8pPr>
            <a:lvl9pPr marL="124406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7240629"/>
      </p:ext>
    </p:extLst>
  </p:cSld>
  <p:clrMapOvr>
    <a:masterClrMapping/>
  </p:clrMapOvr>
  <p:transition/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426" tIns="154675" rIns="309426" bIns="15467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87853"/>
      </p:ext>
    </p:extLst>
  </p:cSld>
  <p:clrMapOvr>
    <a:masterClrMapping/>
  </p:clrMapOvr>
  <p:transition/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3758"/>
      </p:ext>
    </p:extLst>
  </p:cSld>
  <p:clrMapOvr>
    <a:masterClrMapping/>
  </p:clrMapOvr>
  <p:transition/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6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781" indent="0">
              <a:buNone/>
              <a:defRPr sz="6082"/>
            </a:lvl2pPr>
            <a:lvl3pPr marL="3093535" indent="0">
              <a:buNone/>
              <a:defRPr sz="5249"/>
            </a:lvl3pPr>
            <a:lvl4pPr marL="4640299" indent="0">
              <a:buNone/>
              <a:defRPr sz="4833"/>
            </a:lvl4pPr>
            <a:lvl5pPr marL="6187062" indent="0">
              <a:buNone/>
              <a:defRPr sz="4833"/>
            </a:lvl5pPr>
            <a:lvl6pPr marL="7733834" indent="0">
              <a:buNone/>
              <a:defRPr sz="4833"/>
            </a:lvl6pPr>
            <a:lvl7pPr marL="9280595" indent="0">
              <a:buNone/>
              <a:defRPr sz="4833"/>
            </a:lvl7pPr>
            <a:lvl8pPr marL="10827375" indent="0">
              <a:buNone/>
              <a:defRPr sz="4833"/>
            </a:lvl8pPr>
            <a:lvl9pPr marL="123741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358168"/>
      </p:ext>
    </p:extLst>
  </p:cSld>
  <p:clrMapOvr>
    <a:masterClrMapping/>
  </p:clrMapOvr>
  <p:transition/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47874"/>
      </p:ext>
    </p:extLst>
  </p:cSld>
  <p:clrMapOvr>
    <a:masterClrMapping/>
  </p:clrMapOvr>
  <p:transition/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781" indent="0">
              <a:buNone/>
              <a:defRPr sz="6914" b="1"/>
            </a:lvl2pPr>
            <a:lvl3pPr marL="3093535" indent="0">
              <a:buNone/>
              <a:defRPr sz="6082" b="1"/>
            </a:lvl3pPr>
            <a:lvl4pPr marL="4640299" indent="0">
              <a:buNone/>
              <a:defRPr sz="5249" b="1"/>
            </a:lvl4pPr>
            <a:lvl5pPr marL="6187062" indent="0">
              <a:buNone/>
              <a:defRPr sz="5249" b="1"/>
            </a:lvl5pPr>
            <a:lvl6pPr marL="7733834" indent="0">
              <a:buNone/>
              <a:defRPr sz="5249" b="1"/>
            </a:lvl6pPr>
            <a:lvl7pPr marL="9280595" indent="0">
              <a:buNone/>
              <a:defRPr sz="5249" b="1"/>
            </a:lvl7pPr>
            <a:lvl8pPr marL="10827375" indent="0">
              <a:buNone/>
              <a:defRPr sz="5249" b="1"/>
            </a:lvl8pPr>
            <a:lvl9pPr marL="123741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719436"/>
      </p:ext>
    </p:extLst>
  </p:cSld>
  <p:clrMapOvr>
    <a:masterClrMapping/>
  </p:clrMapOvr>
  <p:transition/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178372"/>
      </p:ext>
    </p:extLst>
  </p:cSld>
  <p:clrMapOvr>
    <a:masterClrMapping/>
  </p:clrMapOvr>
  <p:transition/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96606"/>
      </p:ext>
    </p:extLst>
  </p:cSld>
  <p:clrMapOvr>
    <a:masterClrMapping/>
  </p:clrMapOvr>
  <p:transition/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3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77970"/>
      </p:ext>
    </p:extLst>
  </p:cSld>
  <p:clrMapOvr>
    <a:masterClrMapping/>
  </p:clrMapOvr>
  <p:transition/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6781" indent="0">
              <a:buNone/>
              <a:defRPr sz="9413"/>
            </a:lvl2pPr>
            <a:lvl3pPr marL="3093535" indent="0">
              <a:buNone/>
              <a:defRPr sz="8332"/>
            </a:lvl3pPr>
            <a:lvl4pPr marL="4640299" indent="0">
              <a:buNone/>
              <a:defRPr sz="6914"/>
            </a:lvl4pPr>
            <a:lvl5pPr marL="6187062" indent="0">
              <a:buNone/>
              <a:defRPr sz="6914"/>
            </a:lvl5pPr>
            <a:lvl6pPr marL="7733834" indent="0">
              <a:buNone/>
              <a:defRPr sz="6914"/>
            </a:lvl6pPr>
            <a:lvl7pPr marL="9280595" indent="0">
              <a:buNone/>
              <a:defRPr sz="6914"/>
            </a:lvl7pPr>
            <a:lvl8pPr marL="10827375" indent="0">
              <a:buNone/>
              <a:defRPr sz="6914"/>
            </a:lvl8pPr>
            <a:lvl9pPr marL="123741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6781" indent="0">
              <a:buNone/>
              <a:defRPr sz="4164"/>
            </a:lvl2pPr>
            <a:lvl3pPr marL="3093535" indent="0">
              <a:buNone/>
              <a:defRPr sz="3333"/>
            </a:lvl3pPr>
            <a:lvl4pPr marL="4640299" indent="0">
              <a:buNone/>
              <a:defRPr sz="3166"/>
            </a:lvl4pPr>
            <a:lvl5pPr marL="6187062" indent="0">
              <a:buNone/>
              <a:defRPr sz="3166"/>
            </a:lvl5pPr>
            <a:lvl6pPr marL="7733834" indent="0">
              <a:buNone/>
              <a:defRPr sz="3166"/>
            </a:lvl6pPr>
            <a:lvl7pPr marL="9280595" indent="0">
              <a:buNone/>
              <a:defRPr sz="3166"/>
            </a:lvl7pPr>
            <a:lvl8pPr marL="10827375" indent="0">
              <a:buNone/>
              <a:defRPr sz="3166"/>
            </a:lvl8pPr>
            <a:lvl9pPr marL="123741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39011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59795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536933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357" tIns="154636" rIns="309357" bIns="154636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357" tIns="154636" rIns="309357" bIns="15463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278" tIns="185588" rIns="371278" bIns="1855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37013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655950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0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6418" indent="0">
              <a:buNone/>
              <a:defRPr sz="6082"/>
            </a:lvl2pPr>
            <a:lvl3pPr marL="3092813" indent="0">
              <a:buNone/>
              <a:defRPr sz="5249"/>
            </a:lvl3pPr>
            <a:lvl4pPr marL="4639216" indent="0">
              <a:buNone/>
              <a:defRPr sz="4833"/>
            </a:lvl4pPr>
            <a:lvl5pPr marL="6185621" indent="0">
              <a:buNone/>
              <a:defRPr sz="4833"/>
            </a:lvl5pPr>
            <a:lvl6pPr marL="7732030" indent="0">
              <a:buNone/>
              <a:defRPr sz="4833"/>
            </a:lvl6pPr>
            <a:lvl7pPr marL="9278435" indent="0">
              <a:buNone/>
              <a:defRPr sz="4833"/>
            </a:lvl7pPr>
            <a:lvl8pPr marL="10824848" indent="0">
              <a:buNone/>
              <a:defRPr sz="4833"/>
            </a:lvl8pPr>
            <a:lvl9pPr marL="1237124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45228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102559"/>
      </p:ext>
    </p:extLst>
  </p:cSld>
  <p:clrMapOvr>
    <a:masterClrMapping/>
  </p:clrMapOvr>
  <p:transition/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6418" indent="0">
              <a:buNone/>
              <a:defRPr sz="6914" b="1"/>
            </a:lvl2pPr>
            <a:lvl3pPr marL="3092813" indent="0">
              <a:buNone/>
              <a:defRPr sz="6082" b="1"/>
            </a:lvl3pPr>
            <a:lvl4pPr marL="4639216" indent="0">
              <a:buNone/>
              <a:defRPr sz="5249" b="1"/>
            </a:lvl4pPr>
            <a:lvl5pPr marL="6185621" indent="0">
              <a:buNone/>
              <a:defRPr sz="5249" b="1"/>
            </a:lvl5pPr>
            <a:lvl6pPr marL="7732030" indent="0">
              <a:buNone/>
              <a:defRPr sz="5249" b="1"/>
            </a:lvl6pPr>
            <a:lvl7pPr marL="9278435" indent="0">
              <a:buNone/>
              <a:defRPr sz="5249" b="1"/>
            </a:lvl7pPr>
            <a:lvl8pPr marL="10824848" indent="0">
              <a:buNone/>
              <a:defRPr sz="5249" b="1"/>
            </a:lvl8pPr>
            <a:lvl9pPr marL="1237124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394367"/>
      </p:ext>
    </p:extLst>
  </p:cSld>
  <p:clrMapOvr>
    <a:masterClrMapping/>
  </p:clrMapOvr>
  <p:transition/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07674"/>
      </p:ext>
    </p:extLst>
  </p:cSld>
  <p:clrMapOvr>
    <a:masterClrMapping/>
  </p:clrMapOvr>
  <p:transition/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88029"/>
      </p:ext>
    </p:extLst>
  </p:cSld>
  <p:clrMapOvr>
    <a:masterClrMapping/>
  </p:clrMapOvr>
  <p:transition/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15323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6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6540" indent="0">
              <a:buNone/>
              <a:defRPr sz="6082"/>
            </a:lvl2pPr>
            <a:lvl3pPr marL="3113073" indent="0">
              <a:buNone/>
              <a:defRPr sz="5249"/>
            </a:lvl3pPr>
            <a:lvl4pPr marL="4669613" indent="0">
              <a:buNone/>
              <a:defRPr sz="4833"/>
            </a:lvl4pPr>
            <a:lvl5pPr marL="6226144" indent="0">
              <a:buNone/>
              <a:defRPr sz="4833"/>
            </a:lvl5pPr>
            <a:lvl6pPr marL="7782685" indent="0">
              <a:buNone/>
              <a:defRPr sz="4833"/>
            </a:lvl6pPr>
            <a:lvl7pPr marL="9339221" indent="0">
              <a:buNone/>
              <a:defRPr sz="4833"/>
            </a:lvl7pPr>
            <a:lvl8pPr marL="10895758" indent="0">
              <a:buNone/>
              <a:defRPr sz="4833"/>
            </a:lvl8pPr>
            <a:lvl9pPr marL="1245229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6418" indent="0">
              <a:buNone/>
              <a:defRPr sz="9413"/>
            </a:lvl2pPr>
            <a:lvl3pPr marL="3092813" indent="0">
              <a:buNone/>
              <a:defRPr sz="8332"/>
            </a:lvl3pPr>
            <a:lvl4pPr marL="4639216" indent="0">
              <a:buNone/>
              <a:defRPr sz="6914"/>
            </a:lvl4pPr>
            <a:lvl5pPr marL="6185621" indent="0">
              <a:buNone/>
              <a:defRPr sz="6914"/>
            </a:lvl5pPr>
            <a:lvl6pPr marL="7732030" indent="0">
              <a:buNone/>
              <a:defRPr sz="6914"/>
            </a:lvl6pPr>
            <a:lvl7pPr marL="9278435" indent="0">
              <a:buNone/>
              <a:defRPr sz="6914"/>
            </a:lvl7pPr>
            <a:lvl8pPr marL="10824848" indent="0">
              <a:buNone/>
              <a:defRPr sz="6914"/>
            </a:lvl8pPr>
            <a:lvl9pPr marL="1237124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6418" indent="0">
              <a:buNone/>
              <a:defRPr sz="4164"/>
            </a:lvl2pPr>
            <a:lvl3pPr marL="3092813" indent="0">
              <a:buNone/>
              <a:defRPr sz="3333"/>
            </a:lvl3pPr>
            <a:lvl4pPr marL="4639216" indent="0">
              <a:buNone/>
              <a:defRPr sz="3166"/>
            </a:lvl4pPr>
            <a:lvl5pPr marL="6185621" indent="0">
              <a:buNone/>
              <a:defRPr sz="3166"/>
            </a:lvl5pPr>
            <a:lvl6pPr marL="7732030" indent="0">
              <a:buNone/>
              <a:defRPr sz="3166"/>
            </a:lvl6pPr>
            <a:lvl7pPr marL="9278435" indent="0">
              <a:buNone/>
              <a:defRPr sz="3166"/>
            </a:lvl7pPr>
            <a:lvl8pPr marL="10824848" indent="0">
              <a:buNone/>
              <a:defRPr sz="3166"/>
            </a:lvl8pPr>
            <a:lvl9pPr marL="1237124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345358"/>
      </p:ext>
    </p:extLst>
  </p:cSld>
  <p:clrMapOvr>
    <a:masterClrMapping/>
  </p:clrMapOvr>
  <p:transition/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677532"/>
      </p:ext>
    </p:extLst>
  </p:cSld>
  <p:clrMapOvr>
    <a:masterClrMapping/>
  </p:clrMapOvr>
  <p:transition/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264863"/>
      </p:ext>
    </p:extLst>
  </p:cSld>
  <p:clrMapOvr>
    <a:masterClrMapping/>
  </p:clrMapOvr>
  <p:transition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8000492"/>
            <a:ext cx="24483061" cy="7716611"/>
          </a:xfrm>
        </p:spPr>
        <p:txBody>
          <a:bodyPr/>
          <a:lstStyle>
            <a:lvl1pPr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9599857"/>
            <a:ext cx="20162521" cy="9199933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15458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91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37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83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29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74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Freeform 10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  <p:sp>
        <p:nvSpPr>
          <p:cNvPr id="12" name="Line 8"/>
          <p:cNvSpPr>
            <a:spLocks noChangeShapeType="1"/>
          </p:cNvSpPr>
          <p:nvPr userDrawn="1"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rgbClr val="CC9900"/>
            </a:solidFill>
            <a:round/>
            <a:headEnd/>
            <a:tailEnd/>
          </a:ln>
          <a:effectLst/>
        </p:spPr>
        <p:txBody>
          <a:bodyPr lIns="309232" tIns="154574" rIns="309232" bIns="154574"/>
          <a:lstStyle/>
          <a:p>
            <a:pPr defTabSz="3091617">
              <a:defRPr/>
            </a:pPr>
            <a:endParaRPr lang="en-US" sz="6082" kern="0">
              <a:solidFill>
                <a:sysClr val="windowText" lastClr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0199434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6633"/>
                </a:solidFill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6799956"/>
            <a:ext cx="25923241" cy="26399805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122643" y="33683662"/>
            <a:ext cx="6720840" cy="1916651"/>
          </a:xfrm>
        </p:spPr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440187" y="5591625"/>
            <a:ext cx="25923241" cy="8337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221257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581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9161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37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8323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29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74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82064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6645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076425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5998534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819" indent="0">
              <a:buNone/>
              <a:defRPr sz="6914" b="1"/>
            </a:lvl2pPr>
            <a:lvl3pPr marL="3091617" indent="0">
              <a:buNone/>
              <a:defRPr sz="6082" b="1"/>
            </a:lvl3pPr>
            <a:lvl4pPr marL="4637421" indent="0">
              <a:buNone/>
              <a:defRPr sz="5249" b="1"/>
            </a:lvl4pPr>
            <a:lvl5pPr marL="6183230" indent="0">
              <a:buNone/>
              <a:defRPr sz="5249" b="1"/>
            </a:lvl5pPr>
            <a:lvl6pPr marL="7729036" indent="0">
              <a:buNone/>
              <a:defRPr sz="5249" b="1"/>
            </a:lvl6pPr>
            <a:lvl7pPr marL="9274846" indent="0">
              <a:buNone/>
              <a:defRPr sz="5249" b="1"/>
            </a:lvl7pPr>
            <a:lvl8pPr marL="10820648" indent="0">
              <a:buNone/>
              <a:defRPr sz="5249" b="1"/>
            </a:lvl8pPr>
            <a:lvl9pPr marL="123664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3049172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3336858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939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84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211838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819" indent="0">
              <a:buNone/>
              <a:defRPr sz="9413"/>
            </a:lvl2pPr>
            <a:lvl3pPr marL="3091617" indent="0">
              <a:buNone/>
              <a:defRPr sz="8332"/>
            </a:lvl3pPr>
            <a:lvl4pPr marL="4637421" indent="0">
              <a:buNone/>
              <a:defRPr sz="6914"/>
            </a:lvl4pPr>
            <a:lvl5pPr marL="6183230" indent="0">
              <a:buNone/>
              <a:defRPr sz="6914"/>
            </a:lvl5pPr>
            <a:lvl6pPr marL="7729036" indent="0">
              <a:buNone/>
              <a:defRPr sz="6914"/>
            </a:lvl6pPr>
            <a:lvl7pPr marL="9274846" indent="0">
              <a:buNone/>
              <a:defRPr sz="6914"/>
            </a:lvl7pPr>
            <a:lvl8pPr marL="10820648" indent="0">
              <a:buNone/>
              <a:defRPr sz="6914"/>
            </a:lvl8pPr>
            <a:lvl9pPr marL="1236645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819" indent="0">
              <a:buNone/>
              <a:defRPr sz="4164"/>
            </a:lvl2pPr>
            <a:lvl3pPr marL="3091617" indent="0">
              <a:buNone/>
              <a:defRPr sz="3333"/>
            </a:lvl3pPr>
            <a:lvl4pPr marL="4637421" indent="0">
              <a:buNone/>
              <a:defRPr sz="3166"/>
            </a:lvl4pPr>
            <a:lvl5pPr marL="6183230" indent="0">
              <a:buNone/>
              <a:defRPr sz="3166"/>
            </a:lvl5pPr>
            <a:lvl6pPr marL="7729036" indent="0">
              <a:buNone/>
              <a:defRPr sz="3166"/>
            </a:lvl6pPr>
            <a:lvl7pPr marL="9274846" indent="0">
              <a:buNone/>
              <a:defRPr sz="3166"/>
            </a:lvl7pPr>
            <a:lvl8pPr marL="10820648" indent="0">
              <a:buNone/>
              <a:defRPr sz="3166"/>
            </a:lvl8pPr>
            <a:lvl9pPr marL="123664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0354977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101212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22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22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0526755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209" tIns="154563" rIns="309209" bIns="1545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245605"/>
      </p:ext>
    </p:extLst>
  </p:cSld>
  <p:clrMapOvr>
    <a:masterClrMapping/>
  </p:clrMapOvr>
  <p:transition/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63812"/>
      </p:ext>
    </p:extLst>
  </p:cSld>
  <p:clrMapOvr>
    <a:masterClrMapping/>
  </p:clrMapOvr>
  <p:transition/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3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697" indent="0">
              <a:buNone/>
              <a:defRPr sz="6082"/>
            </a:lvl2pPr>
            <a:lvl3pPr marL="3091370" indent="0">
              <a:buNone/>
              <a:defRPr sz="5249"/>
            </a:lvl3pPr>
            <a:lvl4pPr marL="4637048" indent="0">
              <a:buNone/>
              <a:defRPr sz="4833"/>
            </a:lvl4pPr>
            <a:lvl5pPr marL="6182735" indent="0">
              <a:buNone/>
              <a:defRPr sz="4833"/>
            </a:lvl5pPr>
            <a:lvl6pPr marL="7728424" indent="0">
              <a:buNone/>
              <a:defRPr sz="4833"/>
            </a:lvl6pPr>
            <a:lvl7pPr marL="9274099" indent="0">
              <a:buNone/>
              <a:defRPr sz="4833"/>
            </a:lvl7pPr>
            <a:lvl8pPr marL="10819797" indent="0">
              <a:buNone/>
              <a:defRPr sz="4833"/>
            </a:lvl8pPr>
            <a:lvl9pPr marL="123654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9548"/>
      </p:ext>
    </p:extLst>
  </p:cSld>
  <p:clrMapOvr>
    <a:masterClrMapping/>
  </p:clrMapOvr>
  <p:transition/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9238"/>
      </p:ext>
    </p:extLst>
  </p:cSld>
  <p:clrMapOvr>
    <a:masterClrMapping/>
  </p:clrMapOvr>
  <p:transition/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697" indent="0">
              <a:buNone/>
              <a:defRPr sz="6914" b="1"/>
            </a:lvl2pPr>
            <a:lvl3pPr marL="3091370" indent="0">
              <a:buNone/>
              <a:defRPr sz="6082" b="1"/>
            </a:lvl3pPr>
            <a:lvl4pPr marL="4637048" indent="0">
              <a:buNone/>
              <a:defRPr sz="5249" b="1"/>
            </a:lvl4pPr>
            <a:lvl5pPr marL="6182735" indent="0">
              <a:buNone/>
              <a:defRPr sz="5249" b="1"/>
            </a:lvl5pPr>
            <a:lvl6pPr marL="7728424" indent="0">
              <a:buNone/>
              <a:defRPr sz="5249" b="1"/>
            </a:lvl6pPr>
            <a:lvl7pPr marL="9274099" indent="0">
              <a:buNone/>
              <a:defRPr sz="5249" b="1"/>
            </a:lvl7pPr>
            <a:lvl8pPr marL="10819797" indent="0">
              <a:buNone/>
              <a:defRPr sz="5249" b="1"/>
            </a:lvl8pPr>
            <a:lvl9pPr marL="123654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436374"/>
      </p:ext>
    </p:extLst>
  </p:cSld>
  <p:clrMapOvr>
    <a:masterClrMapping/>
  </p:clrMapOvr>
  <p:transition/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398749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5089" indent="0">
              <a:buNone/>
              <a:defRPr sz="9413"/>
            </a:lvl2pPr>
            <a:lvl3pPr marL="3110172" indent="0">
              <a:buNone/>
              <a:defRPr sz="8332"/>
            </a:lvl3pPr>
            <a:lvl4pPr marL="4665252" indent="0">
              <a:buNone/>
              <a:defRPr sz="6914"/>
            </a:lvl4pPr>
            <a:lvl5pPr marL="6220344" indent="0">
              <a:buNone/>
              <a:defRPr sz="6914"/>
            </a:lvl5pPr>
            <a:lvl6pPr marL="7775422" indent="0">
              <a:buNone/>
              <a:defRPr sz="6914"/>
            </a:lvl6pPr>
            <a:lvl7pPr marL="9330512" indent="0">
              <a:buNone/>
              <a:defRPr sz="6914"/>
            </a:lvl7pPr>
            <a:lvl8pPr marL="10885599" indent="0">
              <a:buNone/>
              <a:defRPr sz="6914"/>
            </a:lvl8pPr>
            <a:lvl9pPr marL="124406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5089" indent="0">
              <a:buNone/>
              <a:defRPr sz="4164"/>
            </a:lvl2pPr>
            <a:lvl3pPr marL="3110172" indent="0">
              <a:buNone/>
              <a:defRPr sz="3333"/>
            </a:lvl3pPr>
            <a:lvl4pPr marL="4665252" indent="0">
              <a:buNone/>
              <a:defRPr sz="3166"/>
            </a:lvl4pPr>
            <a:lvl5pPr marL="6220344" indent="0">
              <a:buNone/>
              <a:defRPr sz="3166"/>
            </a:lvl5pPr>
            <a:lvl6pPr marL="7775422" indent="0">
              <a:buNone/>
              <a:defRPr sz="3166"/>
            </a:lvl6pPr>
            <a:lvl7pPr marL="9330512" indent="0">
              <a:buNone/>
              <a:defRPr sz="3166"/>
            </a:lvl7pPr>
            <a:lvl8pPr marL="10885599" indent="0">
              <a:buNone/>
              <a:defRPr sz="3166"/>
            </a:lvl8pPr>
            <a:lvl9pPr marL="124406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982920"/>
      </p:ext>
    </p:extLst>
  </p:cSld>
  <p:clrMapOvr>
    <a:masterClrMapping/>
  </p:clrMapOvr>
  <p:transition/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97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8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97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218876"/>
      </p:ext>
    </p:extLst>
  </p:cSld>
  <p:clrMapOvr>
    <a:masterClrMapping/>
  </p:clrMapOvr>
  <p:transition/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697" indent="0">
              <a:buNone/>
              <a:defRPr sz="9413"/>
            </a:lvl2pPr>
            <a:lvl3pPr marL="3091370" indent="0">
              <a:buNone/>
              <a:defRPr sz="8332"/>
            </a:lvl3pPr>
            <a:lvl4pPr marL="4637048" indent="0">
              <a:buNone/>
              <a:defRPr sz="6914"/>
            </a:lvl4pPr>
            <a:lvl5pPr marL="6182735" indent="0">
              <a:buNone/>
              <a:defRPr sz="6914"/>
            </a:lvl5pPr>
            <a:lvl6pPr marL="7728424" indent="0">
              <a:buNone/>
              <a:defRPr sz="6914"/>
            </a:lvl6pPr>
            <a:lvl7pPr marL="9274099" indent="0">
              <a:buNone/>
              <a:defRPr sz="6914"/>
            </a:lvl7pPr>
            <a:lvl8pPr marL="10819797" indent="0">
              <a:buNone/>
              <a:defRPr sz="6914"/>
            </a:lvl8pPr>
            <a:lvl9pPr marL="123654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697" indent="0">
              <a:buNone/>
              <a:defRPr sz="4164"/>
            </a:lvl2pPr>
            <a:lvl3pPr marL="3091370" indent="0">
              <a:buNone/>
              <a:defRPr sz="3333"/>
            </a:lvl3pPr>
            <a:lvl4pPr marL="4637048" indent="0">
              <a:buNone/>
              <a:defRPr sz="3166"/>
            </a:lvl4pPr>
            <a:lvl5pPr marL="6182735" indent="0">
              <a:buNone/>
              <a:defRPr sz="3166"/>
            </a:lvl5pPr>
            <a:lvl6pPr marL="7728424" indent="0">
              <a:buNone/>
              <a:defRPr sz="3166"/>
            </a:lvl6pPr>
            <a:lvl7pPr marL="9274099" indent="0">
              <a:buNone/>
              <a:defRPr sz="3166"/>
            </a:lvl7pPr>
            <a:lvl8pPr marL="10819797" indent="0">
              <a:buNone/>
              <a:defRPr sz="3166"/>
            </a:lvl8pPr>
            <a:lvl9pPr marL="123654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768738"/>
      </p:ext>
    </p:extLst>
  </p:cSld>
  <p:clrMapOvr>
    <a:masterClrMapping/>
  </p:clrMapOvr>
  <p:transition/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7606"/>
      </p:ext>
    </p:extLst>
  </p:cSld>
  <p:clrMapOvr>
    <a:masterClrMapping/>
  </p:clrMapOvr>
  <p:transition/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11028"/>
      </p:ext>
    </p:extLst>
  </p:cSld>
  <p:clrMapOvr>
    <a:masterClrMapping/>
  </p:clrMapOvr>
  <p:transition/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142" tIns="154525" rIns="309142" bIns="15452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0891"/>
      </p:ext>
    </p:extLst>
  </p:cSld>
  <p:clrMapOvr>
    <a:masterClrMapping/>
  </p:clrMapOvr>
  <p:transition/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080138"/>
      </p:ext>
    </p:extLst>
  </p:cSld>
  <p:clrMapOvr>
    <a:masterClrMapping/>
  </p:clrMapOvr>
  <p:transition/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4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5339" indent="0">
              <a:buNone/>
              <a:defRPr sz="6082"/>
            </a:lvl2pPr>
            <a:lvl3pPr marL="3090648" indent="0">
              <a:buNone/>
              <a:defRPr sz="5249"/>
            </a:lvl3pPr>
            <a:lvl4pPr marL="4635969" indent="0">
              <a:buNone/>
              <a:defRPr sz="4833"/>
            </a:lvl4pPr>
            <a:lvl5pPr marL="6181293" indent="0">
              <a:buNone/>
              <a:defRPr sz="4833"/>
            </a:lvl5pPr>
            <a:lvl6pPr marL="7726621" indent="0">
              <a:buNone/>
              <a:defRPr sz="4833"/>
            </a:lvl6pPr>
            <a:lvl7pPr marL="9271941" indent="0">
              <a:buNone/>
              <a:defRPr sz="4833"/>
            </a:lvl7pPr>
            <a:lvl8pPr marL="10817274" indent="0">
              <a:buNone/>
              <a:defRPr sz="4833"/>
            </a:lvl8pPr>
            <a:lvl9pPr marL="123625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98850"/>
      </p:ext>
    </p:extLst>
  </p:cSld>
  <p:clrMapOvr>
    <a:masterClrMapping/>
  </p:clrMapOvr>
  <p:transition/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84057"/>
      </p:ext>
    </p:extLst>
  </p:cSld>
  <p:clrMapOvr>
    <a:masterClrMapping/>
  </p:clrMapOvr>
  <p:transition/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5339" indent="0">
              <a:buNone/>
              <a:defRPr sz="6914" b="1"/>
            </a:lvl2pPr>
            <a:lvl3pPr marL="3090648" indent="0">
              <a:buNone/>
              <a:defRPr sz="6082" b="1"/>
            </a:lvl3pPr>
            <a:lvl4pPr marL="4635969" indent="0">
              <a:buNone/>
              <a:defRPr sz="5249" b="1"/>
            </a:lvl4pPr>
            <a:lvl5pPr marL="6181293" indent="0">
              <a:buNone/>
              <a:defRPr sz="5249" b="1"/>
            </a:lvl5pPr>
            <a:lvl6pPr marL="7726621" indent="0">
              <a:buNone/>
              <a:defRPr sz="5249" b="1"/>
            </a:lvl6pPr>
            <a:lvl7pPr marL="9271941" indent="0">
              <a:buNone/>
              <a:defRPr sz="5249" b="1"/>
            </a:lvl7pPr>
            <a:lvl8pPr marL="10817274" indent="0">
              <a:buNone/>
              <a:defRPr sz="5249" b="1"/>
            </a:lvl8pPr>
            <a:lvl9pPr marL="123625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285896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54126"/>
      </p:ext>
    </p:extLst>
  </p:cSld>
  <p:clrMapOvr>
    <a:masterClrMapping/>
  </p:clrMapOvr>
  <p:transition/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42325"/>
      </p:ext>
    </p:extLst>
  </p:cSld>
  <p:clrMapOvr>
    <a:masterClrMapping/>
  </p:clrMapOvr>
  <p:transition/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0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59811"/>
      </p:ext>
    </p:extLst>
  </p:cSld>
  <p:clrMapOvr>
    <a:masterClrMapping/>
  </p:clrMapOvr>
  <p:transition/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5339" indent="0">
              <a:buNone/>
              <a:defRPr sz="9413"/>
            </a:lvl2pPr>
            <a:lvl3pPr marL="3090648" indent="0">
              <a:buNone/>
              <a:defRPr sz="8332"/>
            </a:lvl3pPr>
            <a:lvl4pPr marL="4635969" indent="0">
              <a:buNone/>
              <a:defRPr sz="6914"/>
            </a:lvl4pPr>
            <a:lvl5pPr marL="6181293" indent="0">
              <a:buNone/>
              <a:defRPr sz="6914"/>
            </a:lvl5pPr>
            <a:lvl6pPr marL="7726621" indent="0">
              <a:buNone/>
              <a:defRPr sz="6914"/>
            </a:lvl6pPr>
            <a:lvl7pPr marL="9271941" indent="0">
              <a:buNone/>
              <a:defRPr sz="6914"/>
            </a:lvl7pPr>
            <a:lvl8pPr marL="10817274" indent="0">
              <a:buNone/>
              <a:defRPr sz="6914"/>
            </a:lvl8pPr>
            <a:lvl9pPr marL="123625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5339" indent="0">
              <a:buNone/>
              <a:defRPr sz="4164"/>
            </a:lvl2pPr>
            <a:lvl3pPr marL="3090648" indent="0">
              <a:buNone/>
              <a:defRPr sz="3333"/>
            </a:lvl3pPr>
            <a:lvl4pPr marL="4635969" indent="0">
              <a:buNone/>
              <a:defRPr sz="3166"/>
            </a:lvl4pPr>
            <a:lvl5pPr marL="6181293" indent="0">
              <a:buNone/>
              <a:defRPr sz="3166"/>
            </a:lvl5pPr>
            <a:lvl6pPr marL="7726621" indent="0">
              <a:buNone/>
              <a:defRPr sz="3166"/>
            </a:lvl6pPr>
            <a:lvl7pPr marL="9271941" indent="0">
              <a:buNone/>
              <a:defRPr sz="3166"/>
            </a:lvl7pPr>
            <a:lvl8pPr marL="10817274" indent="0">
              <a:buNone/>
              <a:defRPr sz="3166"/>
            </a:lvl8pPr>
            <a:lvl9pPr marL="123625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942033"/>
      </p:ext>
    </p:extLst>
  </p:cSld>
  <p:clrMapOvr>
    <a:masterClrMapping/>
  </p:clrMapOvr>
  <p:transition/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340810"/>
      </p:ext>
    </p:extLst>
  </p:cSld>
  <p:clrMapOvr>
    <a:masterClrMapping/>
  </p:clrMapOvr>
  <p:transition/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20326"/>
      </p:ext>
    </p:extLst>
  </p:cSld>
  <p:clrMapOvr>
    <a:masterClrMapping/>
  </p:clrMapOvr>
  <p:transition/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9070" tIns="154488" rIns="309070" bIns="15448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686609"/>
      </p:ext>
    </p:extLst>
  </p:cSld>
  <p:clrMapOvr>
    <a:masterClrMapping/>
  </p:clrMapOvr>
  <p:transition/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33851"/>
      </p:ext>
    </p:extLst>
  </p:cSld>
  <p:clrMapOvr>
    <a:masterClrMapping/>
  </p:clrMapOvr>
  <p:transition/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6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975" indent="0">
              <a:buNone/>
              <a:defRPr sz="6082"/>
            </a:lvl2pPr>
            <a:lvl3pPr marL="3089926" indent="0">
              <a:buNone/>
              <a:defRPr sz="5249"/>
            </a:lvl3pPr>
            <a:lvl4pPr marL="4634884" indent="0">
              <a:buNone/>
              <a:defRPr sz="4833"/>
            </a:lvl4pPr>
            <a:lvl5pPr marL="6179855" indent="0">
              <a:buNone/>
              <a:defRPr sz="4833"/>
            </a:lvl5pPr>
            <a:lvl6pPr marL="7724823" indent="0">
              <a:buNone/>
              <a:defRPr sz="4833"/>
            </a:lvl6pPr>
            <a:lvl7pPr marL="9269778" indent="0">
              <a:buNone/>
              <a:defRPr sz="4833"/>
            </a:lvl7pPr>
            <a:lvl8pPr marL="10814752" indent="0">
              <a:buNone/>
              <a:defRPr sz="4833"/>
            </a:lvl8pPr>
            <a:lvl9pPr marL="1235970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98925"/>
      </p:ext>
    </p:extLst>
  </p:cSld>
  <p:clrMapOvr>
    <a:masterClrMapping/>
  </p:clrMapOvr>
  <p:transition/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47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975" indent="0">
              <a:buNone/>
              <a:defRPr sz="6914" b="1"/>
            </a:lvl2pPr>
            <a:lvl3pPr marL="3089926" indent="0">
              <a:buNone/>
              <a:defRPr sz="6082" b="1"/>
            </a:lvl3pPr>
            <a:lvl4pPr marL="4634884" indent="0">
              <a:buNone/>
              <a:defRPr sz="5249" b="1"/>
            </a:lvl4pPr>
            <a:lvl5pPr marL="6179855" indent="0">
              <a:buNone/>
              <a:defRPr sz="5249" b="1"/>
            </a:lvl5pPr>
            <a:lvl6pPr marL="7724823" indent="0">
              <a:buNone/>
              <a:defRPr sz="5249" b="1"/>
            </a:lvl6pPr>
            <a:lvl7pPr marL="9269778" indent="0">
              <a:buNone/>
              <a:defRPr sz="5249" b="1"/>
            </a:lvl7pPr>
            <a:lvl8pPr marL="10814752" indent="0">
              <a:buNone/>
              <a:defRPr sz="5249" b="1"/>
            </a:lvl8pPr>
            <a:lvl9pPr marL="1235970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98561"/>
      </p:ext>
    </p:extLst>
  </p:cSld>
  <p:clrMapOvr>
    <a:masterClrMapping/>
  </p:clrMapOvr>
  <p:transition/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80365"/>
      </p:ext>
    </p:extLst>
  </p:cSld>
  <p:clrMapOvr>
    <a:masterClrMapping/>
  </p:clrMapOvr>
  <p:transition/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64516"/>
      </p:ext>
    </p:extLst>
  </p:cSld>
  <p:clrMapOvr>
    <a:masterClrMapping/>
  </p:clrMapOvr>
  <p:transition/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1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386734"/>
      </p:ext>
    </p:extLst>
  </p:cSld>
  <p:clrMapOvr>
    <a:masterClrMapping/>
  </p:clrMapOvr>
  <p:transition/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975" indent="0">
              <a:buNone/>
              <a:defRPr sz="9413"/>
            </a:lvl2pPr>
            <a:lvl3pPr marL="3089926" indent="0">
              <a:buNone/>
              <a:defRPr sz="8332"/>
            </a:lvl3pPr>
            <a:lvl4pPr marL="4634884" indent="0">
              <a:buNone/>
              <a:defRPr sz="6914"/>
            </a:lvl4pPr>
            <a:lvl5pPr marL="6179855" indent="0">
              <a:buNone/>
              <a:defRPr sz="6914"/>
            </a:lvl5pPr>
            <a:lvl6pPr marL="7724823" indent="0">
              <a:buNone/>
              <a:defRPr sz="6914"/>
            </a:lvl6pPr>
            <a:lvl7pPr marL="9269778" indent="0">
              <a:buNone/>
              <a:defRPr sz="6914"/>
            </a:lvl7pPr>
            <a:lvl8pPr marL="10814752" indent="0">
              <a:buNone/>
              <a:defRPr sz="6914"/>
            </a:lvl8pPr>
            <a:lvl9pPr marL="1235970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975" indent="0">
              <a:buNone/>
              <a:defRPr sz="4164"/>
            </a:lvl2pPr>
            <a:lvl3pPr marL="3089926" indent="0">
              <a:buNone/>
              <a:defRPr sz="3333"/>
            </a:lvl3pPr>
            <a:lvl4pPr marL="4634884" indent="0">
              <a:buNone/>
              <a:defRPr sz="3166"/>
            </a:lvl4pPr>
            <a:lvl5pPr marL="6179855" indent="0">
              <a:buNone/>
              <a:defRPr sz="3166"/>
            </a:lvl5pPr>
            <a:lvl6pPr marL="7724823" indent="0">
              <a:buNone/>
              <a:defRPr sz="3166"/>
            </a:lvl6pPr>
            <a:lvl7pPr marL="9269778" indent="0">
              <a:buNone/>
              <a:defRPr sz="3166"/>
            </a:lvl7pPr>
            <a:lvl8pPr marL="10814752" indent="0">
              <a:buNone/>
              <a:defRPr sz="3166"/>
            </a:lvl8pPr>
            <a:lvl9pPr marL="1235970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86241"/>
      </p:ext>
    </p:extLst>
  </p:cSld>
  <p:clrMapOvr>
    <a:masterClrMapping/>
  </p:clrMapOvr>
  <p:transition/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439135"/>
      </p:ext>
    </p:extLst>
  </p:cSld>
  <p:clrMapOvr>
    <a:masterClrMapping/>
  </p:clrMapOvr>
  <p:transition/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980"/>
      </p:ext>
    </p:extLst>
  </p:cSld>
  <p:clrMapOvr>
    <a:masterClrMapping/>
  </p:clrMapOvr>
  <p:transition/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97" tIns="154450" rIns="308997" bIns="15445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64003"/>
      </p:ext>
    </p:extLst>
  </p:cSld>
  <p:clrMapOvr>
    <a:masterClrMapping/>
  </p:clrMapOvr>
  <p:transition/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38409"/>
      </p:ext>
    </p:extLst>
  </p:cSld>
  <p:clrMapOvr>
    <a:masterClrMapping/>
  </p:clrMapOvr>
  <p:transition/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8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614" indent="0">
              <a:buNone/>
              <a:defRPr sz="6082"/>
            </a:lvl2pPr>
            <a:lvl3pPr marL="3089206" indent="0">
              <a:buNone/>
              <a:defRPr sz="5249"/>
            </a:lvl3pPr>
            <a:lvl4pPr marL="4633805" indent="0">
              <a:buNone/>
              <a:defRPr sz="4833"/>
            </a:lvl4pPr>
            <a:lvl5pPr marL="6178413" indent="0">
              <a:buNone/>
              <a:defRPr sz="4833"/>
            </a:lvl5pPr>
            <a:lvl6pPr marL="7723019" indent="0">
              <a:buNone/>
              <a:defRPr sz="4833"/>
            </a:lvl6pPr>
            <a:lvl7pPr marL="9267613" indent="0">
              <a:buNone/>
              <a:defRPr sz="4833"/>
            </a:lvl7pPr>
            <a:lvl8pPr marL="10812229" indent="0">
              <a:buNone/>
              <a:defRPr sz="4833"/>
            </a:lvl8pPr>
            <a:lvl9pPr marL="1235682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596050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99" tIns="155492" rIns="310999" bIns="15549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09803"/>
      </p:ext>
    </p:extLst>
  </p:cSld>
  <p:clrMapOvr>
    <a:masterClrMapping/>
  </p:clrMapOvr>
  <p:transition/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614" indent="0">
              <a:buNone/>
              <a:defRPr sz="6914" b="1"/>
            </a:lvl2pPr>
            <a:lvl3pPr marL="3089206" indent="0">
              <a:buNone/>
              <a:defRPr sz="6082" b="1"/>
            </a:lvl3pPr>
            <a:lvl4pPr marL="4633805" indent="0">
              <a:buNone/>
              <a:defRPr sz="5249" b="1"/>
            </a:lvl4pPr>
            <a:lvl5pPr marL="6178413" indent="0">
              <a:buNone/>
              <a:defRPr sz="5249" b="1"/>
            </a:lvl5pPr>
            <a:lvl6pPr marL="7723019" indent="0">
              <a:buNone/>
              <a:defRPr sz="5249" b="1"/>
            </a:lvl6pPr>
            <a:lvl7pPr marL="9267613" indent="0">
              <a:buNone/>
              <a:defRPr sz="5249" b="1"/>
            </a:lvl7pPr>
            <a:lvl8pPr marL="10812229" indent="0">
              <a:buNone/>
              <a:defRPr sz="5249" b="1"/>
            </a:lvl8pPr>
            <a:lvl9pPr marL="1235682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815292"/>
      </p:ext>
    </p:extLst>
  </p:cSld>
  <p:clrMapOvr>
    <a:masterClrMapping/>
  </p:clrMapOvr>
  <p:transition/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75695"/>
      </p:ext>
    </p:extLst>
  </p:cSld>
  <p:clrMapOvr>
    <a:masterClrMapping/>
  </p:clrMapOvr>
  <p:transition/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000940"/>
      </p:ext>
    </p:extLst>
  </p:cSld>
  <p:clrMapOvr>
    <a:masterClrMapping/>
  </p:clrMapOvr>
  <p:transition/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34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187386"/>
      </p:ext>
    </p:extLst>
  </p:cSld>
  <p:clrMapOvr>
    <a:masterClrMapping/>
  </p:clrMapOvr>
  <p:transition/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614" indent="0">
              <a:buNone/>
              <a:defRPr sz="9413"/>
            </a:lvl2pPr>
            <a:lvl3pPr marL="3089206" indent="0">
              <a:buNone/>
              <a:defRPr sz="8332"/>
            </a:lvl3pPr>
            <a:lvl4pPr marL="4633805" indent="0">
              <a:buNone/>
              <a:defRPr sz="6914"/>
            </a:lvl4pPr>
            <a:lvl5pPr marL="6178413" indent="0">
              <a:buNone/>
              <a:defRPr sz="6914"/>
            </a:lvl5pPr>
            <a:lvl6pPr marL="7723019" indent="0">
              <a:buNone/>
              <a:defRPr sz="6914"/>
            </a:lvl6pPr>
            <a:lvl7pPr marL="9267613" indent="0">
              <a:buNone/>
              <a:defRPr sz="6914"/>
            </a:lvl7pPr>
            <a:lvl8pPr marL="10812229" indent="0">
              <a:buNone/>
              <a:defRPr sz="6914"/>
            </a:lvl8pPr>
            <a:lvl9pPr marL="1235682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614" indent="0">
              <a:buNone/>
              <a:defRPr sz="4164"/>
            </a:lvl2pPr>
            <a:lvl3pPr marL="3089206" indent="0">
              <a:buNone/>
              <a:defRPr sz="3333"/>
            </a:lvl3pPr>
            <a:lvl4pPr marL="4633805" indent="0">
              <a:buNone/>
              <a:defRPr sz="3166"/>
            </a:lvl4pPr>
            <a:lvl5pPr marL="6178413" indent="0">
              <a:buNone/>
              <a:defRPr sz="3166"/>
            </a:lvl5pPr>
            <a:lvl6pPr marL="7723019" indent="0">
              <a:buNone/>
              <a:defRPr sz="3166"/>
            </a:lvl6pPr>
            <a:lvl7pPr marL="9267613" indent="0">
              <a:buNone/>
              <a:defRPr sz="3166"/>
            </a:lvl7pPr>
            <a:lvl8pPr marL="10812229" indent="0">
              <a:buNone/>
              <a:defRPr sz="3166"/>
            </a:lvl8pPr>
            <a:lvl9pPr marL="1235682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844454"/>
      </p:ext>
    </p:extLst>
  </p:cSld>
  <p:clrMapOvr>
    <a:masterClrMapping/>
  </p:clrMapOvr>
  <p:transition/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01596"/>
      </p:ext>
    </p:extLst>
  </p:cSld>
  <p:clrMapOvr>
    <a:masterClrMapping/>
  </p:clrMapOvr>
  <p:transition/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343106"/>
      </p:ext>
    </p:extLst>
  </p:cSld>
  <p:clrMapOvr>
    <a:masterClrMapping/>
  </p:clrMapOvr>
  <p:transition/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924" tIns="154413" rIns="308924" bIns="15441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556762"/>
      </p:ext>
    </p:extLst>
  </p:cSld>
  <p:clrMapOvr>
    <a:masterClrMapping/>
  </p:clrMapOvr>
  <p:transition/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83758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7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4253" indent="0">
              <a:buNone/>
              <a:defRPr sz="6082"/>
            </a:lvl2pPr>
            <a:lvl3pPr marL="3088482" indent="0">
              <a:buNone/>
              <a:defRPr sz="5249"/>
            </a:lvl3pPr>
            <a:lvl4pPr marL="4632726" indent="0">
              <a:buNone/>
              <a:defRPr sz="4833"/>
            </a:lvl4pPr>
            <a:lvl5pPr marL="6176973" indent="0">
              <a:buNone/>
              <a:defRPr sz="4833"/>
            </a:lvl5pPr>
            <a:lvl6pPr marL="7721219" indent="0">
              <a:buNone/>
              <a:defRPr sz="4833"/>
            </a:lvl6pPr>
            <a:lvl7pPr marL="9265453" indent="0">
              <a:buNone/>
              <a:defRPr sz="4833"/>
            </a:lvl7pPr>
            <a:lvl8pPr marL="10809710" indent="0">
              <a:buNone/>
              <a:defRPr sz="4833"/>
            </a:lvl8pPr>
            <a:lvl9pPr marL="12353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887763"/>
      </p:ext>
    </p:extLst>
  </p:cSld>
  <p:clrMapOvr>
    <a:masterClrMapping/>
  </p:clrMapOvr>
  <p:transition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076722"/>
      </p:ext>
    </p:extLst>
  </p:cSld>
  <p:clrMapOvr>
    <a:masterClrMapping/>
  </p:clrMapOvr>
  <p:transition/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4253" indent="0">
              <a:buNone/>
              <a:defRPr sz="6914" b="1"/>
            </a:lvl2pPr>
            <a:lvl3pPr marL="3088482" indent="0">
              <a:buNone/>
              <a:defRPr sz="6082" b="1"/>
            </a:lvl3pPr>
            <a:lvl4pPr marL="4632726" indent="0">
              <a:buNone/>
              <a:defRPr sz="5249" b="1"/>
            </a:lvl4pPr>
            <a:lvl5pPr marL="6176973" indent="0">
              <a:buNone/>
              <a:defRPr sz="5249" b="1"/>
            </a:lvl5pPr>
            <a:lvl6pPr marL="7721219" indent="0">
              <a:buNone/>
              <a:defRPr sz="5249" b="1"/>
            </a:lvl6pPr>
            <a:lvl7pPr marL="9265453" indent="0">
              <a:buNone/>
              <a:defRPr sz="5249" b="1"/>
            </a:lvl7pPr>
            <a:lvl8pPr marL="10809710" indent="0">
              <a:buNone/>
              <a:defRPr sz="5249" b="1"/>
            </a:lvl8pPr>
            <a:lvl9pPr marL="12353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81964"/>
      </p:ext>
    </p:extLst>
  </p:cSld>
  <p:clrMapOvr>
    <a:masterClrMapping/>
  </p:clrMapOvr>
  <p:transition/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67969"/>
      </p:ext>
    </p:extLst>
  </p:cSld>
  <p:clrMapOvr>
    <a:masterClrMapping/>
  </p:clrMapOvr>
  <p:transition/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901118"/>
      </p:ext>
    </p:extLst>
  </p:cSld>
  <p:clrMapOvr>
    <a:masterClrMapping/>
  </p:clrMapOvr>
  <p:transition/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068950"/>
      </p:ext>
    </p:extLst>
  </p:cSld>
  <p:clrMapOvr>
    <a:masterClrMapping/>
  </p:clrMapOvr>
  <p:transition/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4253" indent="0">
              <a:buNone/>
              <a:defRPr sz="9413"/>
            </a:lvl2pPr>
            <a:lvl3pPr marL="3088482" indent="0">
              <a:buNone/>
              <a:defRPr sz="8332"/>
            </a:lvl3pPr>
            <a:lvl4pPr marL="4632726" indent="0">
              <a:buNone/>
              <a:defRPr sz="6914"/>
            </a:lvl4pPr>
            <a:lvl5pPr marL="6176973" indent="0">
              <a:buNone/>
              <a:defRPr sz="6914"/>
            </a:lvl5pPr>
            <a:lvl6pPr marL="7721219" indent="0">
              <a:buNone/>
              <a:defRPr sz="6914"/>
            </a:lvl6pPr>
            <a:lvl7pPr marL="9265453" indent="0">
              <a:buNone/>
              <a:defRPr sz="6914"/>
            </a:lvl7pPr>
            <a:lvl8pPr marL="10809710" indent="0">
              <a:buNone/>
              <a:defRPr sz="6914"/>
            </a:lvl8pPr>
            <a:lvl9pPr marL="12353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4253" indent="0">
              <a:buNone/>
              <a:defRPr sz="4164"/>
            </a:lvl2pPr>
            <a:lvl3pPr marL="3088482" indent="0">
              <a:buNone/>
              <a:defRPr sz="3333"/>
            </a:lvl3pPr>
            <a:lvl4pPr marL="4632726" indent="0">
              <a:buNone/>
              <a:defRPr sz="3166"/>
            </a:lvl4pPr>
            <a:lvl5pPr marL="6176973" indent="0">
              <a:buNone/>
              <a:defRPr sz="3166"/>
            </a:lvl5pPr>
            <a:lvl6pPr marL="7721219" indent="0">
              <a:buNone/>
              <a:defRPr sz="3166"/>
            </a:lvl6pPr>
            <a:lvl7pPr marL="9265453" indent="0">
              <a:buNone/>
              <a:defRPr sz="3166"/>
            </a:lvl7pPr>
            <a:lvl8pPr marL="10809710" indent="0">
              <a:buNone/>
              <a:defRPr sz="3166"/>
            </a:lvl8pPr>
            <a:lvl9pPr marL="12353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059640"/>
      </p:ext>
    </p:extLst>
  </p:cSld>
  <p:clrMapOvr>
    <a:masterClrMapping/>
  </p:clrMapOvr>
  <p:transition/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706589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751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853" tIns="154374" rIns="308853" bIns="15437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20043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4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725" indent="0">
              <a:buNone/>
              <a:defRPr sz="6082"/>
            </a:lvl2pPr>
            <a:lvl3pPr marL="3109447" indent="0">
              <a:buNone/>
              <a:defRPr sz="5249"/>
            </a:lvl3pPr>
            <a:lvl4pPr marL="4664165" indent="0">
              <a:buNone/>
              <a:defRPr sz="4833"/>
            </a:lvl4pPr>
            <a:lvl5pPr marL="6218894" indent="0">
              <a:buNone/>
              <a:defRPr sz="4833"/>
            </a:lvl5pPr>
            <a:lvl6pPr marL="7773612" indent="0">
              <a:buNone/>
              <a:defRPr sz="4833"/>
            </a:lvl6pPr>
            <a:lvl7pPr marL="9328337" indent="0">
              <a:buNone/>
              <a:defRPr sz="4833"/>
            </a:lvl7pPr>
            <a:lvl8pPr marL="10883066" indent="0">
              <a:buNone/>
              <a:defRPr sz="4833"/>
            </a:lvl8pPr>
            <a:lvl9pPr marL="124377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53806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0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891" indent="0">
              <a:buNone/>
              <a:defRPr sz="6082"/>
            </a:lvl2pPr>
            <a:lvl3pPr marL="3087762" indent="0">
              <a:buNone/>
              <a:defRPr sz="5249"/>
            </a:lvl3pPr>
            <a:lvl4pPr marL="4631647" indent="0">
              <a:buNone/>
              <a:defRPr sz="4833"/>
            </a:lvl4pPr>
            <a:lvl5pPr marL="6175533" indent="0">
              <a:buNone/>
              <a:defRPr sz="4833"/>
            </a:lvl5pPr>
            <a:lvl6pPr marL="7719422" indent="0">
              <a:buNone/>
              <a:defRPr sz="4833"/>
            </a:lvl6pPr>
            <a:lvl7pPr marL="9263295" indent="0">
              <a:buNone/>
              <a:defRPr sz="4833"/>
            </a:lvl7pPr>
            <a:lvl8pPr marL="10807188" indent="0">
              <a:buNone/>
              <a:defRPr sz="4833"/>
            </a:lvl8pPr>
            <a:lvl9pPr marL="12351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7771"/>
      </p:ext>
    </p:extLst>
  </p:cSld>
  <p:clrMapOvr>
    <a:masterClrMapping/>
  </p:clrMapOvr>
  <p:transition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06285"/>
      </p:ext>
    </p:extLst>
  </p:cSld>
  <p:clrMapOvr>
    <a:masterClrMapping/>
  </p:clrMapOvr>
  <p:transition/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891" indent="0">
              <a:buNone/>
              <a:defRPr sz="6914" b="1"/>
            </a:lvl2pPr>
            <a:lvl3pPr marL="3087762" indent="0">
              <a:buNone/>
              <a:defRPr sz="6082" b="1"/>
            </a:lvl3pPr>
            <a:lvl4pPr marL="4631647" indent="0">
              <a:buNone/>
              <a:defRPr sz="5249" b="1"/>
            </a:lvl4pPr>
            <a:lvl5pPr marL="6175533" indent="0">
              <a:buNone/>
              <a:defRPr sz="5249" b="1"/>
            </a:lvl5pPr>
            <a:lvl6pPr marL="7719422" indent="0">
              <a:buNone/>
              <a:defRPr sz="5249" b="1"/>
            </a:lvl6pPr>
            <a:lvl7pPr marL="9263295" indent="0">
              <a:buNone/>
              <a:defRPr sz="5249" b="1"/>
            </a:lvl7pPr>
            <a:lvl8pPr marL="10807188" indent="0">
              <a:buNone/>
              <a:defRPr sz="5249" b="1"/>
            </a:lvl8pPr>
            <a:lvl9pPr marL="12351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65854"/>
      </p:ext>
    </p:extLst>
  </p:cSld>
  <p:clrMapOvr>
    <a:masterClrMapping/>
  </p:clrMapOvr>
  <p:transition/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73328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0750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6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395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891" indent="0">
              <a:buNone/>
              <a:defRPr sz="9413"/>
            </a:lvl2pPr>
            <a:lvl3pPr marL="3087762" indent="0">
              <a:buNone/>
              <a:defRPr sz="8332"/>
            </a:lvl3pPr>
            <a:lvl4pPr marL="4631647" indent="0">
              <a:buNone/>
              <a:defRPr sz="6914"/>
            </a:lvl4pPr>
            <a:lvl5pPr marL="6175533" indent="0">
              <a:buNone/>
              <a:defRPr sz="6914"/>
            </a:lvl5pPr>
            <a:lvl6pPr marL="7719422" indent="0">
              <a:buNone/>
              <a:defRPr sz="6914"/>
            </a:lvl6pPr>
            <a:lvl7pPr marL="9263295" indent="0">
              <a:buNone/>
              <a:defRPr sz="6914"/>
            </a:lvl7pPr>
            <a:lvl8pPr marL="10807188" indent="0">
              <a:buNone/>
              <a:defRPr sz="6914"/>
            </a:lvl8pPr>
            <a:lvl9pPr marL="12351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891" indent="0">
              <a:buNone/>
              <a:defRPr sz="4164"/>
            </a:lvl2pPr>
            <a:lvl3pPr marL="3087762" indent="0">
              <a:buNone/>
              <a:defRPr sz="3333"/>
            </a:lvl3pPr>
            <a:lvl4pPr marL="4631647" indent="0">
              <a:buNone/>
              <a:defRPr sz="3166"/>
            </a:lvl4pPr>
            <a:lvl5pPr marL="6175533" indent="0">
              <a:buNone/>
              <a:defRPr sz="3166"/>
            </a:lvl5pPr>
            <a:lvl6pPr marL="7719422" indent="0">
              <a:buNone/>
              <a:defRPr sz="3166"/>
            </a:lvl6pPr>
            <a:lvl7pPr marL="9263295" indent="0">
              <a:buNone/>
              <a:defRPr sz="3166"/>
            </a:lvl7pPr>
            <a:lvl8pPr marL="10807188" indent="0">
              <a:buNone/>
              <a:defRPr sz="3166"/>
            </a:lvl8pPr>
            <a:lvl9pPr marL="12351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4324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74147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02951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82" tIns="154338" rIns="308782" bIns="154338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954385"/>
      </p:ext>
    </p:extLst>
  </p:cSld>
  <p:clrMapOvr>
    <a:masterClrMapping/>
  </p:clrMapOvr>
  <p:transition/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787220"/>
      </p:ext>
    </p:extLst>
  </p:cSld>
  <p:clrMapOvr>
    <a:masterClrMapping/>
  </p:clrMapOvr>
  <p:transition/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25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532" indent="0">
              <a:buNone/>
              <a:defRPr sz="6082"/>
            </a:lvl2pPr>
            <a:lvl3pPr marL="3087044" indent="0">
              <a:buNone/>
              <a:defRPr sz="5249"/>
            </a:lvl3pPr>
            <a:lvl4pPr marL="4630566" indent="0">
              <a:buNone/>
              <a:defRPr sz="4833"/>
            </a:lvl4pPr>
            <a:lvl5pPr marL="6174095" indent="0">
              <a:buNone/>
              <a:defRPr sz="4833"/>
            </a:lvl5pPr>
            <a:lvl6pPr marL="7717615" indent="0">
              <a:buNone/>
              <a:defRPr sz="4833"/>
            </a:lvl6pPr>
            <a:lvl7pPr marL="9261135" indent="0">
              <a:buNone/>
              <a:defRPr sz="4833"/>
            </a:lvl7pPr>
            <a:lvl8pPr marL="10804668" indent="0">
              <a:buNone/>
              <a:defRPr sz="4833"/>
            </a:lvl8pPr>
            <a:lvl9pPr marL="123481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379070"/>
      </p:ext>
    </p:extLst>
  </p:cSld>
  <p:clrMapOvr>
    <a:masterClrMapping/>
  </p:clrMapOvr>
  <p:transition/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86981"/>
      </p:ext>
    </p:extLst>
  </p:cSld>
  <p:clrMapOvr>
    <a:masterClrMapping/>
  </p:clrMapOvr>
  <p:transition/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532" indent="0">
              <a:buNone/>
              <a:defRPr sz="6914" b="1"/>
            </a:lvl2pPr>
            <a:lvl3pPr marL="3087044" indent="0">
              <a:buNone/>
              <a:defRPr sz="6082" b="1"/>
            </a:lvl3pPr>
            <a:lvl4pPr marL="4630566" indent="0">
              <a:buNone/>
              <a:defRPr sz="5249" b="1"/>
            </a:lvl4pPr>
            <a:lvl5pPr marL="6174095" indent="0">
              <a:buNone/>
              <a:defRPr sz="5249" b="1"/>
            </a:lvl5pPr>
            <a:lvl6pPr marL="7717615" indent="0">
              <a:buNone/>
              <a:defRPr sz="5249" b="1"/>
            </a:lvl6pPr>
            <a:lvl7pPr marL="9261135" indent="0">
              <a:buNone/>
              <a:defRPr sz="5249" b="1"/>
            </a:lvl7pPr>
            <a:lvl8pPr marL="10804668" indent="0">
              <a:buNone/>
              <a:defRPr sz="5249" b="1"/>
            </a:lvl8pPr>
            <a:lvl9pPr marL="123481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84819"/>
      </p:ext>
    </p:extLst>
  </p:cSld>
  <p:clrMapOvr>
    <a:masterClrMapping/>
  </p:clrMapOvr>
  <p:transition/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1546"/>
      </p:ext>
    </p:extLst>
  </p:cSld>
  <p:clrMapOvr>
    <a:masterClrMapping/>
  </p:clrMapOvr>
  <p:transition/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95339"/>
      </p:ext>
    </p:extLst>
  </p:cSld>
  <p:clrMapOvr>
    <a:masterClrMapping/>
  </p:clrMapOvr>
  <p:transition/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1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8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1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586925"/>
      </p:ext>
    </p:extLst>
  </p:cSld>
  <p:clrMapOvr>
    <a:masterClrMapping/>
  </p:clrMapOvr>
  <p:transition/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532" indent="0">
              <a:buNone/>
              <a:defRPr sz="9413"/>
            </a:lvl2pPr>
            <a:lvl3pPr marL="3087044" indent="0">
              <a:buNone/>
              <a:defRPr sz="8332"/>
            </a:lvl3pPr>
            <a:lvl4pPr marL="4630566" indent="0">
              <a:buNone/>
              <a:defRPr sz="6914"/>
            </a:lvl4pPr>
            <a:lvl5pPr marL="6174095" indent="0">
              <a:buNone/>
              <a:defRPr sz="6914"/>
            </a:lvl5pPr>
            <a:lvl6pPr marL="7717615" indent="0">
              <a:buNone/>
              <a:defRPr sz="6914"/>
            </a:lvl6pPr>
            <a:lvl7pPr marL="9261135" indent="0">
              <a:buNone/>
              <a:defRPr sz="6914"/>
            </a:lvl7pPr>
            <a:lvl8pPr marL="10804668" indent="0">
              <a:buNone/>
              <a:defRPr sz="6914"/>
            </a:lvl8pPr>
            <a:lvl9pPr marL="123481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532" indent="0">
              <a:buNone/>
              <a:defRPr sz="4164"/>
            </a:lvl2pPr>
            <a:lvl3pPr marL="3087044" indent="0">
              <a:buNone/>
              <a:defRPr sz="3333"/>
            </a:lvl3pPr>
            <a:lvl4pPr marL="4630566" indent="0">
              <a:buNone/>
              <a:defRPr sz="3166"/>
            </a:lvl4pPr>
            <a:lvl5pPr marL="6174095" indent="0">
              <a:buNone/>
              <a:defRPr sz="3166"/>
            </a:lvl5pPr>
            <a:lvl6pPr marL="7717615" indent="0">
              <a:buNone/>
              <a:defRPr sz="3166"/>
            </a:lvl6pPr>
            <a:lvl7pPr marL="9261135" indent="0">
              <a:buNone/>
              <a:defRPr sz="3166"/>
            </a:lvl7pPr>
            <a:lvl8pPr marL="10804668" indent="0">
              <a:buNone/>
              <a:defRPr sz="3166"/>
            </a:lvl8pPr>
            <a:lvl9pPr marL="123481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216118"/>
      </p:ext>
    </p:extLst>
  </p:cSld>
  <p:clrMapOvr>
    <a:masterClrMapping/>
  </p:clrMapOvr>
  <p:transition/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562155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725" indent="0">
              <a:buNone/>
              <a:defRPr sz="6914" b="1"/>
            </a:lvl2pPr>
            <a:lvl3pPr marL="3109447" indent="0">
              <a:buNone/>
              <a:defRPr sz="6082" b="1"/>
            </a:lvl3pPr>
            <a:lvl4pPr marL="4664165" indent="0">
              <a:buNone/>
              <a:defRPr sz="5249" b="1"/>
            </a:lvl4pPr>
            <a:lvl5pPr marL="6218894" indent="0">
              <a:buNone/>
              <a:defRPr sz="5249" b="1"/>
            </a:lvl5pPr>
            <a:lvl6pPr marL="7773612" indent="0">
              <a:buNone/>
              <a:defRPr sz="5249" b="1"/>
            </a:lvl6pPr>
            <a:lvl7pPr marL="9328337" indent="0">
              <a:buNone/>
              <a:defRPr sz="5249" b="1"/>
            </a:lvl7pPr>
            <a:lvl8pPr marL="10883066" indent="0">
              <a:buNone/>
              <a:defRPr sz="5249" b="1"/>
            </a:lvl8pPr>
            <a:lvl9pPr marL="124377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981661"/>
      </p:ext>
    </p:extLst>
  </p:cSld>
  <p:clrMapOvr>
    <a:masterClrMapping/>
  </p:clrMapOvr>
  <p:transition/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712" tIns="154300" rIns="308712" bIns="15430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54283"/>
      </p:ext>
    </p:extLst>
  </p:cSld>
  <p:clrMapOvr>
    <a:masterClrMapping/>
  </p:clrMapOvr>
  <p:transition/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443753"/>
      </p:ext>
    </p:extLst>
  </p:cSld>
  <p:clrMapOvr>
    <a:masterClrMapping/>
  </p:clrMapOvr>
  <p:transition/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4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3172" indent="0">
              <a:buNone/>
              <a:defRPr sz="6082"/>
            </a:lvl2pPr>
            <a:lvl3pPr marL="3086323" indent="0">
              <a:buNone/>
              <a:defRPr sz="5249"/>
            </a:lvl3pPr>
            <a:lvl4pPr marL="4629488" indent="0">
              <a:buNone/>
              <a:defRPr sz="4833"/>
            </a:lvl4pPr>
            <a:lvl5pPr marL="6172654" indent="0">
              <a:buNone/>
              <a:defRPr sz="4833"/>
            </a:lvl5pPr>
            <a:lvl6pPr marL="7715818" indent="0">
              <a:buNone/>
              <a:defRPr sz="4833"/>
            </a:lvl6pPr>
            <a:lvl7pPr marL="9258975" indent="0">
              <a:buNone/>
              <a:defRPr sz="4833"/>
            </a:lvl7pPr>
            <a:lvl8pPr marL="10802149" indent="0">
              <a:buNone/>
              <a:defRPr sz="4833"/>
            </a:lvl8pPr>
            <a:lvl9pPr marL="1234530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55254"/>
      </p:ext>
    </p:extLst>
  </p:cSld>
  <p:clrMapOvr>
    <a:masterClrMapping/>
  </p:clrMapOvr>
  <p:transition/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89162"/>
      </p:ext>
    </p:extLst>
  </p:cSld>
  <p:clrMapOvr>
    <a:masterClrMapping/>
  </p:clrMapOvr>
  <p:transition/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3172" indent="0">
              <a:buNone/>
              <a:defRPr sz="6914" b="1"/>
            </a:lvl2pPr>
            <a:lvl3pPr marL="3086323" indent="0">
              <a:buNone/>
              <a:defRPr sz="6082" b="1"/>
            </a:lvl3pPr>
            <a:lvl4pPr marL="4629488" indent="0">
              <a:buNone/>
              <a:defRPr sz="5249" b="1"/>
            </a:lvl4pPr>
            <a:lvl5pPr marL="6172654" indent="0">
              <a:buNone/>
              <a:defRPr sz="5249" b="1"/>
            </a:lvl5pPr>
            <a:lvl6pPr marL="7715818" indent="0">
              <a:buNone/>
              <a:defRPr sz="5249" b="1"/>
            </a:lvl6pPr>
            <a:lvl7pPr marL="9258975" indent="0">
              <a:buNone/>
              <a:defRPr sz="5249" b="1"/>
            </a:lvl7pPr>
            <a:lvl8pPr marL="10802149" indent="0">
              <a:buNone/>
              <a:defRPr sz="5249" b="1"/>
            </a:lvl8pPr>
            <a:lvl9pPr marL="1234530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996090"/>
      </p:ext>
    </p:extLst>
  </p:cSld>
  <p:clrMapOvr>
    <a:masterClrMapping/>
  </p:clrMapOvr>
  <p:transition/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856897"/>
      </p:ext>
    </p:extLst>
  </p:cSld>
  <p:clrMapOvr>
    <a:masterClrMapping/>
  </p:clrMapOvr>
  <p:transition/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701116"/>
      </p:ext>
    </p:extLst>
  </p:cSld>
  <p:clrMapOvr>
    <a:masterClrMapping/>
  </p:clrMapOvr>
  <p:transition/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99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860580"/>
      </p:ext>
    </p:extLst>
  </p:cSld>
  <p:clrMapOvr>
    <a:masterClrMapping/>
  </p:clrMapOvr>
  <p:transition/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3172" indent="0">
              <a:buNone/>
              <a:defRPr sz="9413"/>
            </a:lvl2pPr>
            <a:lvl3pPr marL="3086323" indent="0">
              <a:buNone/>
              <a:defRPr sz="8332"/>
            </a:lvl3pPr>
            <a:lvl4pPr marL="4629488" indent="0">
              <a:buNone/>
              <a:defRPr sz="6914"/>
            </a:lvl4pPr>
            <a:lvl5pPr marL="6172654" indent="0">
              <a:buNone/>
              <a:defRPr sz="6914"/>
            </a:lvl5pPr>
            <a:lvl6pPr marL="7715818" indent="0">
              <a:buNone/>
              <a:defRPr sz="6914"/>
            </a:lvl6pPr>
            <a:lvl7pPr marL="9258975" indent="0">
              <a:buNone/>
              <a:defRPr sz="6914"/>
            </a:lvl7pPr>
            <a:lvl8pPr marL="10802149" indent="0">
              <a:buNone/>
              <a:defRPr sz="6914"/>
            </a:lvl8pPr>
            <a:lvl9pPr marL="1234530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3172" indent="0">
              <a:buNone/>
              <a:defRPr sz="4164"/>
            </a:lvl2pPr>
            <a:lvl3pPr marL="3086323" indent="0">
              <a:buNone/>
              <a:defRPr sz="3333"/>
            </a:lvl3pPr>
            <a:lvl4pPr marL="4629488" indent="0">
              <a:buNone/>
              <a:defRPr sz="3166"/>
            </a:lvl4pPr>
            <a:lvl5pPr marL="6172654" indent="0">
              <a:buNone/>
              <a:defRPr sz="3166"/>
            </a:lvl5pPr>
            <a:lvl6pPr marL="7715818" indent="0">
              <a:buNone/>
              <a:defRPr sz="3166"/>
            </a:lvl6pPr>
            <a:lvl7pPr marL="9258975" indent="0">
              <a:buNone/>
              <a:defRPr sz="3166"/>
            </a:lvl7pPr>
            <a:lvl8pPr marL="10802149" indent="0">
              <a:buNone/>
              <a:defRPr sz="3166"/>
            </a:lvl8pPr>
            <a:lvl9pPr marL="1234530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9744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8572"/>
      </p:ext>
    </p:extLst>
  </p:cSld>
  <p:clrMapOvr>
    <a:masterClrMapping/>
  </p:clrMapOvr>
  <p:transition/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555792"/>
      </p:ext>
    </p:extLst>
  </p:cSld>
  <p:clrMapOvr>
    <a:masterClrMapping/>
  </p:clrMapOvr>
  <p:transition/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641" tIns="154263" rIns="308641" bIns="154263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88362"/>
      </p:ext>
    </p:extLst>
  </p:cSld>
  <p:clrMapOvr>
    <a:masterClrMapping/>
  </p:clrMapOvr>
  <p:transition/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xfrm>
            <a:off x="9841232" y="32799762"/>
            <a:ext cx="9121140" cy="2075106"/>
          </a:xfrm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111776"/>
      </p:ext>
    </p:extLst>
  </p:cSld>
  <p:clrMapOvr>
    <a:masterClrMapping/>
  </p:clrMapOvr>
  <p:transition/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5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811" indent="0">
              <a:buNone/>
              <a:defRPr sz="6082"/>
            </a:lvl2pPr>
            <a:lvl3pPr marL="3085608" indent="0">
              <a:buNone/>
              <a:defRPr sz="5249"/>
            </a:lvl3pPr>
            <a:lvl4pPr marL="4628411" indent="0">
              <a:buNone/>
              <a:defRPr sz="4833"/>
            </a:lvl4pPr>
            <a:lvl5pPr marL="6171211" indent="0">
              <a:buNone/>
              <a:defRPr sz="4833"/>
            </a:lvl5pPr>
            <a:lvl6pPr marL="7714014" indent="0">
              <a:buNone/>
              <a:defRPr sz="4833"/>
            </a:lvl6pPr>
            <a:lvl7pPr marL="9256815" indent="0">
              <a:buNone/>
              <a:defRPr sz="4833"/>
            </a:lvl7pPr>
            <a:lvl8pPr marL="10799631" indent="0">
              <a:buNone/>
              <a:defRPr sz="4833"/>
            </a:lvl8pPr>
            <a:lvl9pPr marL="1234242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29169"/>
      </p:ext>
    </p:extLst>
  </p:cSld>
  <p:clrMapOvr>
    <a:masterClrMapping/>
  </p:clrMapOvr>
  <p:transition/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010073"/>
      </p:ext>
    </p:extLst>
  </p:cSld>
  <p:clrMapOvr>
    <a:masterClrMapping/>
  </p:clrMapOvr>
  <p:transition/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811" indent="0">
              <a:buNone/>
              <a:defRPr sz="6914" b="1"/>
            </a:lvl2pPr>
            <a:lvl3pPr marL="3085608" indent="0">
              <a:buNone/>
              <a:defRPr sz="6082" b="1"/>
            </a:lvl3pPr>
            <a:lvl4pPr marL="4628411" indent="0">
              <a:buNone/>
              <a:defRPr sz="5249" b="1"/>
            </a:lvl4pPr>
            <a:lvl5pPr marL="6171211" indent="0">
              <a:buNone/>
              <a:defRPr sz="5249" b="1"/>
            </a:lvl5pPr>
            <a:lvl6pPr marL="7714014" indent="0">
              <a:buNone/>
              <a:defRPr sz="5249" b="1"/>
            </a:lvl6pPr>
            <a:lvl7pPr marL="9256815" indent="0">
              <a:buNone/>
              <a:defRPr sz="5249" b="1"/>
            </a:lvl7pPr>
            <a:lvl8pPr marL="10799631" indent="0">
              <a:buNone/>
              <a:defRPr sz="5249" b="1"/>
            </a:lvl8pPr>
            <a:lvl9pPr marL="1234242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10482"/>
      </p:ext>
    </p:extLst>
  </p:cSld>
  <p:clrMapOvr>
    <a:masterClrMapping/>
  </p:clrMapOvr>
  <p:transition/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5175"/>
      </p:ext>
    </p:extLst>
  </p:cSld>
  <p:clrMapOvr>
    <a:masterClrMapping/>
  </p:clrMapOvr>
  <p:transition/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85878"/>
      </p:ext>
    </p:extLst>
  </p:cSld>
  <p:clrMapOvr>
    <a:masterClrMapping/>
  </p:clrMapOvr>
  <p:transition/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1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26623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811" indent="0">
              <a:buNone/>
              <a:defRPr sz="9413"/>
            </a:lvl2pPr>
            <a:lvl3pPr marL="3085608" indent="0">
              <a:buNone/>
              <a:defRPr sz="8332"/>
            </a:lvl3pPr>
            <a:lvl4pPr marL="4628411" indent="0">
              <a:buNone/>
              <a:defRPr sz="6914"/>
            </a:lvl4pPr>
            <a:lvl5pPr marL="6171211" indent="0">
              <a:buNone/>
              <a:defRPr sz="6914"/>
            </a:lvl5pPr>
            <a:lvl6pPr marL="7714014" indent="0">
              <a:buNone/>
              <a:defRPr sz="6914"/>
            </a:lvl6pPr>
            <a:lvl7pPr marL="9256815" indent="0">
              <a:buNone/>
              <a:defRPr sz="6914"/>
            </a:lvl7pPr>
            <a:lvl8pPr marL="10799631" indent="0">
              <a:buNone/>
              <a:defRPr sz="6914"/>
            </a:lvl8pPr>
            <a:lvl9pPr marL="1234242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811" indent="0">
              <a:buNone/>
              <a:defRPr sz="4164"/>
            </a:lvl2pPr>
            <a:lvl3pPr marL="3085608" indent="0">
              <a:buNone/>
              <a:defRPr sz="3333"/>
            </a:lvl3pPr>
            <a:lvl4pPr marL="4628411" indent="0">
              <a:buNone/>
              <a:defRPr sz="3166"/>
            </a:lvl4pPr>
            <a:lvl5pPr marL="6171211" indent="0">
              <a:buNone/>
              <a:defRPr sz="3166"/>
            </a:lvl5pPr>
            <a:lvl6pPr marL="7714014" indent="0">
              <a:buNone/>
              <a:defRPr sz="3166"/>
            </a:lvl6pPr>
            <a:lvl7pPr marL="9256815" indent="0">
              <a:buNone/>
              <a:defRPr sz="3166"/>
            </a:lvl7pPr>
            <a:lvl8pPr marL="10799631" indent="0">
              <a:buNone/>
              <a:defRPr sz="3166"/>
            </a:lvl8pPr>
            <a:lvl9pPr marL="1234242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52878"/>
      </p:ext>
    </p:extLst>
  </p:cSld>
  <p:clrMapOvr>
    <a:masterClrMapping/>
  </p:clrMapOvr>
  <p:transition/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221500"/>
      </p:ext>
    </p:extLst>
  </p:cSld>
  <p:clrMapOvr>
    <a:masterClrMapping/>
  </p:clrMapOvr>
  <p:transition/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884167"/>
      </p:ext>
    </p:extLst>
  </p:cSld>
  <p:clrMapOvr>
    <a:masterClrMapping/>
  </p:clrMapOvr>
  <p:transition/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6BE2F3F5-414B-CC44-8EA3-B6D04B3D04A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05212"/>
      </p:ext>
    </p:extLst>
  </p:cSld>
  <p:clrMapOvr>
    <a:masterClrMapping/>
  </p:clrMapOvr>
  <p:transition/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1389B1-16D0-EE4E-960B-3BEB333B27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5290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7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447" indent="0">
              <a:buNone/>
              <a:defRPr sz="6082"/>
            </a:lvl2pPr>
            <a:lvl3pPr marL="3084888" indent="0">
              <a:buNone/>
              <a:defRPr sz="5249"/>
            </a:lvl3pPr>
            <a:lvl4pPr marL="4627331" indent="0">
              <a:buNone/>
              <a:defRPr sz="4833"/>
            </a:lvl4pPr>
            <a:lvl5pPr marL="6169771" indent="0">
              <a:buNone/>
              <a:defRPr sz="4833"/>
            </a:lvl5pPr>
            <a:lvl6pPr marL="7712218" indent="0">
              <a:buNone/>
              <a:defRPr sz="4833"/>
            </a:lvl6pPr>
            <a:lvl7pPr marL="9254659" indent="0">
              <a:buNone/>
              <a:defRPr sz="4833"/>
            </a:lvl7pPr>
            <a:lvl8pPr marL="10797111" indent="0">
              <a:buNone/>
              <a:defRPr sz="4833"/>
            </a:lvl8pPr>
            <a:lvl9pPr marL="1233954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9BDA06-07DC-5C48-A1E0-AA66FEC986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2055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77DB28-08B6-0549-88E7-35948C42633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63335"/>
      </p:ext>
    </p:extLst>
  </p:cSld>
  <p:clrMapOvr>
    <a:masterClrMapping/>
  </p:clrMapOvr>
  <p:transition/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447" indent="0">
              <a:buNone/>
              <a:defRPr sz="6914" b="1"/>
            </a:lvl2pPr>
            <a:lvl3pPr marL="3084888" indent="0">
              <a:buNone/>
              <a:defRPr sz="6082" b="1"/>
            </a:lvl3pPr>
            <a:lvl4pPr marL="4627331" indent="0">
              <a:buNone/>
              <a:defRPr sz="5249" b="1"/>
            </a:lvl4pPr>
            <a:lvl5pPr marL="6169771" indent="0">
              <a:buNone/>
              <a:defRPr sz="5249" b="1"/>
            </a:lvl5pPr>
            <a:lvl6pPr marL="7712218" indent="0">
              <a:buNone/>
              <a:defRPr sz="5249" b="1"/>
            </a:lvl6pPr>
            <a:lvl7pPr marL="9254659" indent="0">
              <a:buNone/>
              <a:defRPr sz="5249" b="1"/>
            </a:lvl7pPr>
            <a:lvl8pPr marL="10797111" indent="0">
              <a:buNone/>
              <a:defRPr sz="5249" b="1"/>
            </a:lvl8pPr>
            <a:lvl9pPr marL="1233954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CAE939-8EA9-2243-ADF7-6094C42F498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308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262138-1B09-F642-8222-426640992E3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73574"/>
      </p:ext>
    </p:extLst>
  </p:cSld>
  <p:clrMapOvr>
    <a:masterClrMapping/>
  </p:clrMapOvr>
  <p:transition/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C8C8D5-D445-2D41-A2FD-8E68842A07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8499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9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2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B1FAFC-66EF-4846-98A6-559425C339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007"/>
      </p:ext>
    </p:extLst>
  </p:cSld>
  <p:clrMapOvr>
    <a:masterClrMapping/>
  </p:clrMapOvr>
  <p:transition/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447" indent="0">
              <a:buNone/>
              <a:defRPr sz="9413"/>
            </a:lvl2pPr>
            <a:lvl3pPr marL="3084888" indent="0">
              <a:buNone/>
              <a:defRPr sz="8332"/>
            </a:lvl3pPr>
            <a:lvl4pPr marL="4627331" indent="0">
              <a:buNone/>
              <a:defRPr sz="6914"/>
            </a:lvl4pPr>
            <a:lvl5pPr marL="6169771" indent="0">
              <a:buNone/>
              <a:defRPr sz="6914"/>
            </a:lvl5pPr>
            <a:lvl6pPr marL="7712218" indent="0">
              <a:buNone/>
              <a:defRPr sz="6914"/>
            </a:lvl6pPr>
            <a:lvl7pPr marL="9254659" indent="0">
              <a:buNone/>
              <a:defRPr sz="6914"/>
            </a:lvl7pPr>
            <a:lvl8pPr marL="10797111" indent="0">
              <a:buNone/>
              <a:defRPr sz="6914"/>
            </a:lvl8pPr>
            <a:lvl9pPr marL="1233954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447" indent="0">
              <a:buNone/>
              <a:defRPr sz="4164"/>
            </a:lvl2pPr>
            <a:lvl3pPr marL="3084888" indent="0">
              <a:buNone/>
              <a:defRPr sz="3333"/>
            </a:lvl3pPr>
            <a:lvl4pPr marL="4627331" indent="0">
              <a:buNone/>
              <a:defRPr sz="3166"/>
            </a:lvl4pPr>
            <a:lvl5pPr marL="6169771" indent="0">
              <a:buNone/>
              <a:defRPr sz="3166"/>
            </a:lvl5pPr>
            <a:lvl6pPr marL="7712218" indent="0">
              <a:buNone/>
              <a:defRPr sz="3166"/>
            </a:lvl6pPr>
            <a:lvl7pPr marL="9254659" indent="0">
              <a:buNone/>
              <a:defRPr sz="3166"/>
            </a:lvl7pPr>
            <a:lvl8pPr marL="10797111" indent="0">
              <a:buNone/>
              <a:defRPr sz="3166"/>
            </a:lvl8pPr>
            <a:lvl9pPr marL="1233954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C9A56C-4756-3143-8181-96B548DA8A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1049"/>
      </p:ext>
    </p:extLst>
  </p:cSld>
  <p:clrMapOvr>
    <a:masterClrMapping/>
  </p:clrMapOvr>
  <p:transition/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185A4-7415-884D-A684-DD5FF96CBB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3673"/>
      </p:ext>
    </p:extLst>
  </p:cSld>
  <p:clrMapOvr>
    <a:masterClrMapping/>
  </p:clrMapOvr>
  <p:transition/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5861B0-9273-824B-872E-D66F32C7CA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7793"/>
      </p:ext>
    </p:extLst>
  </p:cSld>
  <p:clrMapOvr>
    <a:masterClrMapping/>
  </p:clrMapOvr>
  <p:transition/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833E1B-F24B-9F49-8CF4-40DEEF8367B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82868"/>
      </p:ext>
    </p:extLst>
  </p:cSld>
  <p:clrMapOvr>
    <a:masterClrMapping/>
  </p:clrMapOvr>
  <p:transition/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97" tIns="154195" rIns="308497" bIns="1541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084053"/>
      </p:ext>
    </p:extLst>
  </p:cSld>
  <p:clrMapOvr>
    <a:masterClrMapping/>
  </p:clrMapOvr>
  <p:transition/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93096"/>
      </p:ext>
    </p:extLst>
  </p:cSld>
  <p:clrMapOvr>
    <a:masterClrMapping/>
  </p:clrMapOvr>
  <p:transition/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8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2087" indent="0">
              <a:buNone/>
              <a:defRPr sz="6082"/>
            </a:lvl2pPr>
            <a:lvl3pPr marL="3084167" indent="0">
              <a:buNone/>
              <a:defRPr sz="5249"/>
            </a:lvl3pPr>
            <a:lvl4pPr marL="4626252" indent="0">
              <a:buNone/>
              <a:defRPr sz="4833"/>
            </a:lvl4pPr>
            <a:lvl5pPr marL="6168332" indent="0">
              <a:buNone/>
              <a:defRPr sz="4833"/>
            </a:lvl5pPr>
            <a:lvl6pPr marL="7710420" indent="0">
              <a:buNone/>
              <a:defRPr sz="4833"/>
            </a:lvl6pPr>
            <a:lvl7pPr marL="9252501" indent="0">
              <a:buNone/>
              <a:defRPr sz="4833"/>
            </a:lvl7pPr>
            <a:lvl8pPr marL="10794592" indent="0">
              <a:buNone/>
              <a:defRPr sz="4833"/>
            </a:lvl8pPr>
            <a:lvl9pPr marL="1233667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81453"/>
      </p:ext>
    </p:extLst>
  </p:cSld>
  <p:clrMapOvr>
    <a:masterClrMapping/>
  </p:clrMapOvr>
  <p:transition/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080638"/>
      </p:ext>
    </p:extLst>
  </p:cSld>
  <p:clrMapOvr>
    <a:masterClrMapping/>
  </p:clrMapOvr>
  <p:transition/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2087" indent="0">
              <a:buNone/>
              <a:defRPr sz="6914" b="1"/>
            </a:lvl2pPr>
            <a:lvl3pPr marL="3084167" indent="0">
              <a:buNone/>
              <a:defRPr sz="6082" b="1"/>
            </a:lvl3pPr>
            <a:lvl4pPr marL="4626252" indent="0">
              <a:buNone/>
              <a:defRPr sz="5249" b="1"/>
            </a:lvl4pPr>
            <a:lvl5pPr marL="6168332" indent="0">
              <a:buNone/>
              <a:defRPr sz="5249" b="1"/>
            </a:lvl5pPr>
            <a:lvl6pPr marL="7710420" indent="0">
              <a:buNone/>
              <a:defRPr sz="5249" b="1"/>
            </a:lvl6pPr>
            <a:lvl7pPr marL="9252501" indent="0">
              <a:buNone/>
              <a:defRPr sz="5249" b="1"/>
            </a:lvl7pPr>
            <a:lvl8pPr marL="10794592" indent="0">
              <a:buNone/>
              <a:defRPr sz="5249" b="1"/>
            </a:lvl8pPr>
            <a:lvl9pPr marL="1233667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0895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4725" indent="0">
              <a:buNone/>
              <a:defRPr sz="9413"/>
            </a:lvl2pPr>
            <a:lvl3pPr marL="3109447" indent="0">
              <a:buNone/>
              <a:defRPr sz="8332"/>
            </a:lvl3pPr>
            <a:lvl4pPr marL="4664165" indent="0">
              <a:buNone/>
              <a:defRPr sz="6914"/>
            </a:lvl4pPr>
            <a:lvl5pPr marL="6218894" indent="0">
              <a:buNone/>
              <a:defRPr sz="6914"/>
            </a:lvl5pPr>
            <a:lvl6pPr marL="7773612" indent="0">
              <a:buNone/>
              <a:defRPr sz="6914"/>
            </a:lvl6pPr>
            <a:lvl7pPr marL="9328337" indent="0">
              <a:buNone/>
              <a:defRPr sz="6914"/>
            </a:lvl7pPr>
            <a:lvl8pPr marL="10883066" indent="0">
              <a:buNone/>
              <a:defRPr sz="6914"/>
            </a:lvl8pPr>
            <a:lvl9pPr marL="124377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4725" indent="0">
              <a:buNone/>
              <a:defRPr sz="4164"/>
            </a:lvl2pPr>
            <a:lvl3pPr marL="3109447" indent="0">
              <a:buNone/>
              <a:defRPr sz="3333"/>
            </a:lvl3pPr>
            <a:lvl4pPr marL="4664165" indent="0">
              <a:buNone/>
              <a:defRPr sz="3166"/>
            </a:lvl4pPr>
            <a:lvl5pPr marL="6218894" indent="0">
              <a:buNone/>
              <a:defRPr sz="3166"/>
            </a:lvl5pPr>
            <a:lvl6pPr marL="7773612" indent="0">
              <a:buNone/>
              <a:defRPr sz="3166"/>
            </a:lvl6pPr>
            <a:lvl7pPr marL="9328337" indent="0">
              <a:buNone/>
              <a:defRPr sz="3166"/>
            </a:lvl7pPr>
            <a:lvl8pPr marL="10883066" indent="0">
              <a:buNone/>
              <a:defRPr sz="3166"/>
            </a:lvl8pPr>
            <a:lvl9pPr marL="124377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81457"/>
      </p:ext>
    </p:extLst>
  </p:cSld>
  <p:clrMapOvr>
    <a:masterClrMapping/>
  </p:clrMapOvr>
  <p:transition/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855736"/>
      </p:ext>
    </p:extLst>
  </p:cSld>
  <p:clrMapOvr>
    <a:masterClrMapping/>
  </p:clrMapOvr>
  <p:transition/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2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2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804311"/>
      </p:ext>
    </p:extLst>
  </p:cSld>
  <p:clrMapOvr>
    <a:masterClrMapping/>
  </p:clrMapOvr>
  <p:transition/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2087" indent="0">
              <a:buNone/>
              <a:defRPr sz="9413"/>
            </a:lvl2pPr>
            <a:lvl3pPr marL="3084167" indent="0">
              <a:buNone/>
              <a:defRPr sz="8332"/>
            </a:lvl3pPr>
            <a:lvl4pPr marL="4626252" indent="0">
              <a:buNone/>
              <a:defRPr sz="6914"/>
            </a:lvl4pPr>
            <a:lvl5pPr marL="6168332" indent="0">
              <a:buNone/>
              <a:defRPr sz="6914"/>
            </a:lvl5pPr>
            <a:lvl6pPr marL="7710420" indent="0">
              <a:buNone/>
              <a:defRPr sz="6914"/>
            </a:lvl6pPr>
            <a:lvl7pPr marL="9252501" indent="0">
              <a:buNone/>
              <a:defRPr sz="6914"/>
            </a:lvl7pPr>
            <a:lvl8pPr marL="10794592" indent="0">
              <a:buNone/>
              <a:defRPr sz="6914"/>
            </a:lvl8pPr>
            <a:lvl9pPr marL="1233667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2087" indent="0">
              <a:buNone/>
              <a:defRPr sz="4164"/>
            </a:lvl2pPr>
            <a:lvl3pPr marL="3084167" indent="0">
              <a:buNone/>
              <a:defRPr sz="3333"/>
            </a:lvl3pPr>
            <a:lvl4pPr marL="4626252" indent="0">
              <a:buNone/>
              <a:defRPr sz="3166"/>
            </a:lvl4pPr>
            <a:lvl5pPr marL="6168332" indent="0">
              <a:buNone/>
              <a:defRPr sz="3166"/>
            </a:lvl5pPr>
            <a:lvl6pPr marL="7710420" indent="0">
              <a:buNone/>
              <a:defRPr sz="3166"/>
            </a:lvl6pPr>
            <a:lvl7pPr marL="9252501" indent="0">
              <a:buNone/>
              <a:defRPr sz="3166"/>
            </a:lvl7pPr>
            <a:lvl8pPr marL="10794592" indent="0">
              <a:buNone/>
              <a:defRPr sz="3166"/>
            </a:lvl8pPr>
            <a:lvl9pPr marL="1233667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2735"/>
      </p:ext>
    </p:extLst>
  </p:cSld>
  <p:clrMapOvr>
    <a:masterClrMapping/>
  </p:clrMapOvr>
  <p:transition/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696631"/>
      </p:ext>
    </p:extLst>
  </p:cSld>
  <p:clrMapOvr>
    <a:masterClrMapping/>
  </p:clrMapOvr>
  <p:transition/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157545"/>
      </p:ext>
    </p:extLst>
  </p:cSld>
  <p:clrMapOvr>
    <a:masterClrMapping/>
  </p:clrMapOvr>
  <p:transition/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426" tIns="154157" rIns="308426" bIns="15415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51603"/>
      </p:ext>
    </p:extLst>
  </p:cSld>
  <p:clrMapOvr>
    <a:masterClrMapping/>
  </p:clrMapOvr>
  <p:transition/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413223"/>
      </p:ext>
    </p:extLst>
  </p:cSld>
  <p:clrMapOvr>
    <a:masterClrMapping/>
  </p:clrMapOvr>
  <p:transition/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0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729" indent="0">
              <a:buNone/>
              <a:defRPr sz="6082"/>
            </a:lvl2pPr>
            <a:lvl3pPr marL="3083451" indent="0">
              <a:buNone/>
              <a:defRPr sz="5249"/>
            </a:lvl3pPr>
            <a:lvl4pPr marL="4625172" indent="0">
              <a:buNone/>
              <a:defRPr sz="4833"/>
            </a:lvl4pPr>
            <a:lvl5pPr marL="6166898" indent="0">
              <a:buNone/>
              <a:defRPr sz="4833"/>
            </a:lvl5pPr>
            <a:lvl6pPr marL="7708626" indent="0">
              <a:buNone/>
              <a:defRPr sz="4833"/>
            </a:lvl6pPr>
            <a:lvl7pPr marL="9250342" indent="0">
              <a:buNone/>
              <a:defRPr sz="4833"/>
            </a:lvl7pPr>
            <a:lvl8pPr marL="10792072" indent="0">
              <a:buNone/>
              <a:defRPr sz="4833"/>
            </a:lvl8pPr>
            <a:lvl9pPr marL="1233379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03496"/>
      </p:ext>
    </p:extLst>
  </p:cSld>
  <p:clrMapOvr>
    <a:masterClrMapping/>
  </p:clrMapOvr>
  <p:transition/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18211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729" indent="0">
              <a:buNone/>
              <a:defRPr sz="6914" b="1"/>
            </a:lvl2pPr>
            <a:lvl3pPr marL="3083451" indent="0">
              <a:buNone/>
              <a:defRPr sz="6082" b="1"/>
            </a:lvl3pPr>
            <a:lvl4pPr marL="4625172" indent="0">
              <a:buNone/>
              <a:defRPr sz="5249" b="1"/>
            </a:lvl4pPr>
            <a:lvl5pPr marL="6166898" indent="0">
              <a:buNone/>
              <a:defRPr sz="5249" b="1"/>
            </a:lvl5pPr>
            <a:lvl6pPr marL="7708626" indent="0">
              <a:buNone/>
              <a:defRPr sz="5249" b="1"/>
            </a:lvl6pPr>
            <a:lvl7pPr marL="9250342" indent="0">
              <a:buNone/>
              <a:defRPr sz="5249" b="1"/>
            </a:lvl7pPr>
            <a:lvl8pPr marL="10792072" indent="0">
              <a:buNone/>
              <a:defRPr sz="5249" b="1"/>
            </a:lvl8pPr>
            <a:lvl9pPr marL="1233379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98551"/>
      </p:ext>
    </p:extLst>
  </p:cSld>
  <p:clrMapOvr>
    <a:masterClrMapping/>
  </p:clrMapOvr>
  <p:transition/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42371"/>
      </p:ext>
    </p:extLst>
  </p:cSld>
  <p:clrMapOvr>
    <a:masterClrMapping/>
  </p:clrMapOvr>
  <p:transition/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377200"/>
      </p:ext>
    </p:extLst>
  </p:cSld>
  <p:clrMapOvr>
    <a:masterClrMapping/>
  </p:clrMapOvr>
  <p:transition/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5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12684"/>
      </p:ext>
    </p:extLst>
  </p:cSld>
  <p:clrMapOvr>
    <a:masterClrMapping/>
  </p:clrMapOvr>
  <p:transition/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729" indent="0">
              <a:buNone/>
              <a:defRPr sz="9413"/>
            </a:lvl2pPr>
            <a:lvl3pPr marL="3083451" indent="0">
              <a:buNone/>
              <a:defRPr sz="8332"/>
            </a:lvl3pPr>
            <a:lvl4pPr marL="4625172" indent="0">
              <a:buNone/>
              <a:defRPr sz="6914"/>
            </a:lvl4pPr>
            <a:lvl5pPr marL="6166898" indent="0">
              <a:buNone/>
              <a:defRPr sz="6914"/>
            </a:lvl5pPr>
            <a:lvl6pPr marL="7708626" indent="0">
              <a:buNone/>
              <a:defRPr sz="6914"/>
            </a:lvl6pPr>
            <a:lvl7pPr marL="9250342" indent="0">
              <a:buNone/>
              <a:defRPr sz="6914"/>
            </a:lvl7pPr>
            <a:lvl8pPr marL="10792072" indent="0">
              <a:buNone/>
              <a:defRPr sz="6914"/>
            </a:lvl8pPr>
            <a:lvl9pPr marL="1233379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729" indent="0">
              <a:buNone/>
              <a:defRPr sz="4164"/>
            </a:lvl2pPr>
            <a:lvl3pPr marL="3083451" indent="0">
              <a:buNone/>
              <a:defRPr sz="3333"/>
            </a:lvl3pPr>
            <a:lvl4pPr marL="4625172" indent="0">
              <a:buNone/>
              <a:defRPr sz="3166"/>
            </a:lvl4pPr>
            <a:lvl5pPr marL="6166898" indent="0">
              <a:buNone/>
              <a:defRPr sz="3166"/>
            </a:lvl5pPr>
            <a:lvl6pPr marL="7708626" indent="0">
              <a:buNone/>
              <a:defRPr sz="3166"/>
            </a:lvl6pPr>
            <a:lvl7pPr marL="9250342" indent="0">
              <a:buNone/>
              <a:defRPr sz="3166"/>
            </a:lvl7pPr>
            <a:lvl8pPr marL="10792072" indent="0">
              <a:buNone/>
              <a:defRPr sz="3166"/>
            </a:lvl8pPr>
            <a:lvl9pPr marL="1233379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81529"/>
      </p:ext>
    </p:extLst>
  </p:cSld>
  <p:clrMapOvr>
    <a:masterClrMapping/>
  </p:clrMapOvr>
  <p:transition/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811036"/>
      </p:ext>
    </p:extLst>
  </p:cSld>
  <p:clrMapOvr>
    <a:masterClrMapping/>
  </p:clrMapOvr>
  <p:transition/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1348"/>
      </p:ext>
    </p:extLst>
  </p:cSld>
  <p:clrMapOvr>
    <a:masterClrMapping/>
  </p:clrMapOvr>
  <p:transition/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355" tIns="154121" rIns="308355" bIns="1541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355" tIns="154121" rIns="308355" bIns="154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78602"/>
      </p:ext>
    </p:extLst>
  </p:cSld>
  <p:clrMapOvr>
    <a:masterClrMapping/>
  </p:clrMapOvr>
  <p:transition/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340525"/>
      </p:ext>
    </p:extLst>
  </p:cSld>
  <p:clrMapOvr>
    <a:masterClrMapping/>
  </p:clrMapOvr>
  <p:transition/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2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366" indent="0">
              <a:buNone/>
              <a:defRPr sz="6082"/>
            </a:lvl2pPr>
            <a:lvl3pPr marL="3082732" indent="0">
              <a:buNone/>
              <a:defRPr sz="5249"/>
            </a:lvl3pPr>
            <a:lvl4pPr marL="4624093" indent="0">
              <a:buNone/>
              <a:defRPr sz="4833"/>
            </a:lvl4pPr>
            <a:lvl5pPr marL="6165455" indent="0">
              <a:buNone/>
              <a:defRPr sz="4833"/>
            </a:lvl5pPr>
            <a:lvl6pPr marL="7706826" indent="0">
              <a:buNone/>
              <a:defRPr sz="4833"/>
            </a:lvl6pPr>
            <a:lvl7pPr marL="9248186" indent="0">
              <a:buNone/>
              <a:defRPr sz="4833"/>
            </a:lvl7pPr>
            <a:lvl8pPr marL="10789557" indent="0">
              <a:buNone/>
              <a:defRPr sz="4833"/>
            </a:lvl8pPr>
            <a:lvl9pPr marL="1233091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38997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616500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0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366" indent="0">
              <a:buNone/>
              <a:defRPr sz="6914" b="1"/>
            </a:lvl2pPr>
            <a:lvl3pPr marL="3082732" indent="0">
              <a:buNone/>
              <a:defRPr sz="6082" b="1"/>
            </a:lvl3pPr>
            <a:lvl4pPr marL="4624093" indent="0">
              <a:buNone/>
              <a:defRPr sz="5249" b="1"/>
            </a:lvl4pPr>
            <a:lvl5pPr marL="6165455" indent="0">
              <a:buNone/>
              <a:defRPr sz="5249" b="1"/>
            </a:lvl5pPr>
            <a:lvl6pPr marL="7706826" indent="0">
              <a:buNone/>
              <a:defRPr sz="5249" b="1"/>
            </a:lvl6pPr>
            <a:lvl7pPr marL="9248186" indent="0">
              <a:buNone/>
              <a:defRPr sz="5249" b="1"/>
            </a:lvl7pPr>
            <a:lvl8pPr marL="10789557" indent="0">
              <a:buNone/>
              <a:defRPr sz="5249" b="1"/>
            </a:lvl8pPr>
            <a:lvl9pPr marL="1233091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0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75393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97585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52894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7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158912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366" indent="0">
              <a:buNone/>
              <a:defRPr sz="9413"/>
            </a:lvl2pPr>
            <a:lvl3pPr marL="3082732" indent="0">
              <a:buNone/>
              <a:defRPr sz="8332"/>
            </a:lvl3pPr>
            <a:lvl4pPr marL="4624093" indent="0">
              <a:buNone/>
              <a:defRPr sz="6914"/>
            </a:lvl4pPr>
            <a:lvl5pPr marL="6165455" indent="0">
              <a:buNone/>
              <a:defRPr sz="6914"/>
            </a:lvl5pPr>
            <a:lvl6pPr marL="7706826" indent="0">
              <a:buNone/>
              <a:defRPr sz="6914"/>
            </a:lvl6pPr>
            <a:lvl7pPr marL="9248186" indent="0">
              <a:buNone/>
              <a:defRPr sz="6914"/>
            </a:lvl7pPr>
            <a:lvl8pPr marL="10789557" indent="0">
              <a:buNone/>
              <a:defRPr sz="6914"/>
            </a:lvl8pPr>
            <a:lvl9pPr marL="1233091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366" indent="0">
              <a:buNone/>
              <a:defRPr sz="4164"/>
            </a:lvl2pPr>
            <a:lvl3pPr marL="3082732" indent="0">
              <a:buNone/>
              <a:defRPr sz="3333"/>
            </a:lvl3pPr>
            <a:lvl4pPr marL="4624093" indent="0">
              <a:buNone/>
              <a:defRPr sz="3166"/>
            </a:lvl4pPr>
            <a:lvl5pPr marL="6165455" indent="0">
              <a:buNone/>
              <a:defRPr sz="3166"/>
            </a:lvl5pPr>
            <a:lvl6pPr marL="7706826" indent="0">
              <a:buNone/>
              <a:defRPr sz="3166"/>
            </a:lvl6pPr>
            <a:lvl7pPr marL="9248186" indent="0">
              <a:buNone/>
              <a:defRPr sz="3166"/>
            </a:lvl7pPr>
            <a:lvl8pPr marL="10789557" indent="0">
              <a:buNone/>
              <a:defRPr sz="3166"/>
            </a:lvl8pPr>
            <a:lvl9pPr marL="1233091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780220"/>
      </p:ext>
    </p:extLst>
  </p:cSld>
  <p:clrMapOvr>
    <a:masterClrMapping/>
  </p:clrMapOvr>
  <p:transition/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877107"/>
      </p:ext>
    </p:extLst>
  </p:cSld>
  <p:clrMapOvr>
    <a:masterClrMapping/>
  </p:clrMapOvr>
  <p:transition/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3713"/>
      </p:ext>
    </p:extLst>
  </p:cSld>
  <p:clrMapOvr>
    <a:masterClrMapping/>
  </p:clrMapOvr>
  <p:transition/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283" tIns="154082" rIns="308283" bIns="154082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988" tIns="184923" rIns="369988" bIns="184923" numCol="1" anchor="b" anchorCtr="0" compatLnSpc="1">
            <a:prstTxWarp prst="textNoShape">
              <a:avLst/>
            </a:prstTxWarp>
          </a:bodyPr>
          <a:lstStyle>
            <a:lvl1pPr>
              <a:defRPr sz="4164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 smtClean="0"/>
            </a:lvl1pPr>
          </a:lstStyle>
          <a:p>
            <a:pPr>
              <a:defRPr/>
            </a:pPr>
            <a:fld id="{9FB45B89-AB63-004A-9B1A-E0C3D2F13A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68446"/>
      </p:ext>
    </p:extLst>
  </p:cSld>
  <p:clrMapOvr>
    <a:masterClrMapping/>
  </p:clrMapOvr>
  <p:transition/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6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786FF2-CC60-CB43-AE88-3EA4636210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04732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928" tIns="155454" rIns="310928" bIns="15545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3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41006" indent="0">
              <a:buNone/>
              <a:defRPr sz="6082"/>
            </a:lvl2pPr>
            <a:lvl3pPr marL="3082013" indent="0">
              <a:buNone/>
              <a:defRPr sz="5249"/>
            </a:lvl3pPr>
            <a:lvl4pPr marL="4623014" indent="0">
              <a:buNone/>
              <a:defRPr sz="4833"/>
            </a:lvl4pPr>
            <a:lvl5pPr marL="6164022" indent="0">
              <a:buNone/>
              <a:defRPr sz="4833"/>
            </a:lvl5pPr>
            <a:lvl6pPr marL="7705026" indent="0">
              <a:buNone/>
              <a:defRPr sz="4833"/>
            </a:lvl6pPr>
            <a:lvl7pPr marL="9246028" indent="0">
              <a:buNone/>
              <a:defRPr sz="4833"/>
            </a:lvl7pPr>
            <a:lvl8pPr marL="10787041" indent="0">
              <a:buNone/>
              <a:defRPr sz="4833"/>
            </a:lvl8pPr>
            <a:lvl9pPr marL="123280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B67D9-EDEC-A741-9DF5-EF32C35809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26683"/>
      </p:ext>
    </p:extLst>
  </p:cSld>
  <p:clrMapOvr>
    <a:masterClrMapping/>
  </p:clrMapOvr>
  <p:transition/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3BCFC6-A067-DE42-860E-A89FDCFE54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76309"/>
      </p:ext>
    </p:extLst>
  </p:cSld>
  <p:clrMapOvr>
    <a:masterClrMapping/>
  </p:clrMapOvr>
  <p:transition/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1006" indent="0">
              <a:buNone/>
              <a:defRPr sz="6914" b="1"/>
            </a:lvl2pPr>
            <a:lvl3pPr marL="3082013" indent="0">
              <a:buNone/>
              <a:defRPr sz="6082" b="1"/>
            </a:lvl3pPr>
            <a:lvl4pPr marL="4623014" indent="0">
              <a:buNone/>
              <a:defRPr sz="5249" b="1"/>
            </a:lvl4pPr>
            <a:lvl5pPr marL="6164022" indent="0">
              <a:buNone/>
              <a:defRPr sz="5249" b="1"/>
            </a:lvl5pPr>
            <a:lvl6pPr marL="7705026" indent="0">
              <a:buNone/>
              <a:defRPr sz="5249" b="1"/>
            </a:lvl6pPr>
            <a:lvl7pPr marL="9246028" indent="0">
              <a:buNone/>
              <a:defRPr sz="5249" b="1"/>
            </a:lvl7pPr>
            <a:lvl8pPr marL="10787041" indent="0">
              <a:buNone/>
              <a:defRPr sz="5249" b="1"/>
            </a:lvl8pPr>
            <a:lvl9pPr marL="123280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223650-6670-2E4B-9173-7024E06776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83293"/>
      </p:ext>
    </p:extLst>
  </p:cSld>
  <p:clrMapOvr>
    <a:masterClrMapping/>
  </p:clrMapOvr>
  <p:transition/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2A2B-D58C-424B-8C52-1450A618CA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7002"/>
      </p:ext>
    </p:extLst>
  </p:cSld>
  <p:clrMapOvr>
    <a:masterClrMapping/>
  </p:clrMapOvr>
  <p:transition/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E46E6-5633-1B44-A976-C771A1908B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118520"/>
      </p:ext>
    </p:extLst>
  </p:cSld>
  <p:clrMapOvr>
    <a:masterClrMapping/>
  </p:clrMapOvr>
  <p:transition/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3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0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3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86F1B-3148-F148-9013-DC5732F60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25494"/>
      </p:ext>
    </p:extLst>
  </p:cSld>
  <p:clrMapOvr>
    <a:masterClrMapping/>
  </p:clrMapOvr>
  <p:transition/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1006" indent="0">
              <a:buNone/>
              <a:defRPr sz="9413"/>
            </a:lvl2pPr>
            <a:lvl3pPr marL="3082013" indent="0">
              <a:buNone/>
              <a:defRPr sz="8332"/>
            </a:lvl3pPr>
            <a:lvl4pPr marL="4623014" indent="0">
              <a:buNone/>
              <a:defRPr sz="6914"/>
            </a:lvl4pPr>
            <a:lvl5pPr marL="6164022" indent="0">
              <a:buNone/>
              <a:defRPr sz="6914"/>
            </a:lvl5pPr>
            <a:lvl6pPr marL="7705026" indent="0">
              <a:buNone/>
              <a:defRPr sz="6914"/>
            </a:lvl6pPr>
            <a:lvl7pPr marL="9246028" indent="0">
              <a:buNone/>
              <a:defRPr sz="6914"/>
            </a:lvl7pPr>
            <a:lvl8pPr marL="10787041" indent="0">
              <a:buNone/>
              <a:defRPr sz="6914"/>
            </a:lvl8pPr>
            <a:lvl9pPr marL="123280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1006" indent="0">
              <a:buNone/>
              <a:defRPr sz="4164"/>
            </a:lvl2pPr>
            <a:lvl3pPr marL="3082013" indent="0">
              <a:buNone/>
              <a:defRPr sz="3333"/>
            </a:lvl3pPr>
            <a:lvl4pPr marL="4623014" indent="0">
              <a:buNone/>
              <a:defRPr sz="3166"/>
            </a:lvl4pPr>
            <a:lvl5pPr marL="6164022" indent="0">
              <a:buNone/>
              <a:defRPr sz="3166"/>
            </a:lvl5pPr>
            <a:lvl6pPr marL="7705026" indent="0">
              <a:buNone/>
              <a:defRPr sz="3166"/>
            </a:lvl6pPr>
            <a:lvl7pPr marL="9246028" indent="0">
              <a:buNone/>
              <a:defRPr sz="3166"/>
            </a:lvl7pPr>
            <a:lvl8pPr marL="10787041" indent="0">
              <a:buNone/>
              <a:defRPr sz="3166"/>
            </a:lvl8pPr>
            <a:lvl9pPr marL="123280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40FF2-2A47-D34E-800A-BBFD5AFD8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61885"/>
      </p:ext>
    </p:extLst>
  </p:cSld>
  <p:clrMapOvr>
    <a:masterClrMapping/>
  </p:clrMapOvr>
  <p:transition/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10C54-8025-3243-9501-A3ADC0E8EC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18256"/>
      </p:ext>
    </p:extLst>
  </p:cSld>
  <p:clrMapOvr>
    <a:masterClrMapping/>
  </p:clrMapOvr>
  <p:transition/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7B42F1-5ED6-294A-9030-184DABF849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382"/>
      </p:ext>
    </p:extLst>
  </p:cSld>
  <p:clrMapOvr>
    <a:masterClrMapping/>
  </p:clrMapOvr>
  <p:transition/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6BCC2-B275-B743-80E7-C5A7F3F4E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56399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37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1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1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2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3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38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430068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803078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56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64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129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193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258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32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387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452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516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870036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207916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645" indent="0">
              <a:buNone/>
              <a:defRPr sz="6914" b="1"/>
            </a:lvl2pPr>
            <a:lvl3pPr marL="3081297" indent="0">
              <a:buNone/>
              <a:defRPr sz="6082" b="1"/>
            </a:lvl3pPr>
            <a:lvl4pPr marL="4621934" indent="0">
              <a:buNone/>
              <a:defRPr sz="5249" b="1"/>
            </a:lvl4pPr>
            <a:lvl5pPr marL="6162586" indent="0">
              <a:buNone/>
              <a:defRPr sz="5249" b="1"/>
            </a:lvl5pPr>
            <a:lvl6pPr marL="7703231" indent="0">
              <a:buNone/>
              <a:defRPr sz="5249" b="1"/>
            </a:lvl6pPr>
            <a:lvl7pPr marL="9243871" indent="0">
              <a:buNone/>
              <a:defRPr sz="5249" b="1"/>
            </a:lvl7pPr>
            <a:lvl8pPr marL="10784525" indent="0">
              <a:buNone/>
              <a:defRPr sz="5249" b="1"/>
            </a:lvl8pPr>
            <a:lvl9pPr marL="1232516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8788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355061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3486557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0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4241420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0645" indent="0">
              <a:buNone/>
              <a:defRPr sz="9413"/>
            </a:lvl2pPr>
            <a:lvl3pPr marL="3081297" indent="0">
              <a:buNone/>
              <a:defRPr sz="8332"/>
            </a:lvl3pPr>
            <a:lvl4pPr marL="4621934" indent="0">
              <a:buNone/>
              <a:defRPr sz="6914"/>
            </a:lvl4pPr>
            <a:lvl5pPr marL="6162586" indent="0">
              <a:buNone/>
              <a:defRPr sz="6914"/>
            </a:lvl5pPr>
            <a:lvl6pPr marL="7703231" indent="0">
              <a:buNone/>
              <a:defRPr sz="6914"/>
            </a:lvl6pPr>
            <a:lvl7pPr marL="9243871" indent="0">
              <a:buNone/>
              <a:defRPr sz="6914"/>
            </a:lvl7pPr>
            <a:lvl8pPr marL="10784525" indent="0">
              <a:buNone/>
              <a:defRPr sz="6914"/>
            </a:lvl8pPr>
            <a:lvl9pPr marL="1232516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0645" indent="0">
              <a:buNone/>
              <a:defRPr sz="4164"/>
            </a:lvl2pPr>
            <a:lvl3pPr marL="3081297" indent="0">
              <a:buNone/>
              <a:defRPr sz="3333"/>
            </a:lvl3pPr>
            <a:lvl4pPr marL="4621934" indent="0">
              <a:buNone/>
              <a:defRPr sz="3166"/>
            </a:lvl4pPr>
            <a:lvl5pPr marL="6162586" indent="0">
              <a:buNone/>
              <a:defRPr sz="3166"/>
            </a:lvl5pPr>
            <a:lvl6pPr marL="7703231" indent="0">
              <a:buNone/>
              <a:defRPr sz="3166"/>
            </a:lvl6pPr>
            <a:lvl7pPr marL="9243871" indent="0">
              <a:buNone/>
              <a:defRPr sz="3166"/>
            </a:lvl7pPr>
            <a:lvl8pPr marL="10784525" indent="0">
              <a:buNone/>
              <a:defRPr sz="3166"/>
            </a:lvl8pPr>
            <a:lvl9pPr marL="1232516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636525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6324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4360" indent="0">
              <a:buNone/>
              <a:defRPr sz="6082"/>
            </a:lvl2pPr>
            <a:lvl3pPr marL="3108725" indent="0">
              <a:buNone/>
              <a:defRPr sz="5249"/>
            </a:lvl3pPr>
            <a:lvl4pPr marL="4663077" indent="0">
              <a:buNone/>
              <a:defRPr sz="4833"/>
            </a:lvl4pPr>
            <a:lvl5pPr marL="6217441" indent="0">
              <a:buNone/>
              <a:defRPr sz="4833"/>
            </a:lvl5pPr>
            <a:lvl6pPr marL="7771800" indent="0">
              <a:buNone/>
              <a:defRPr sz="4833"/>
            </a:lvl6pPr>
            <a:lvl7pPr marL="9326164" indent="0">
              <a:buNone/>
              <a:defRPr sz="4833"/>
            </a:lvl7pPr>
            <a:lvl8pPr marL="10880527" indent="0">
              <a:buNone/>
              <a:defRPr sz="4833"/>
            </a:lvl8pPr>
            <a:lvl9pPr marL="1243488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46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46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46"/>
            <a:ext cx="6720840" cy="1683321"/>
          </a:xfrm>
          <a:prstGeom prst="rect">
            <a:avLst/>
          </a:prstGeom>
        </p:spPr>
        <p:txBody>
          <a:bodyPr lIns="369900" tIns="184878" rIns="369900" bIns="18487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933883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54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402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80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20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61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01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41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13196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147167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71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40283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80577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2085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6115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70143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4171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8201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22298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3167368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395130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40283" indent="0">
              <a:buNone/>
              <a:defRPr sz="6914" b="1"/>
            </a:lvl2pPr>
            <a:lvl3pPr marL="3080577" indent="0">
              <a:buNone/>
              <a:defRPr sz="6082" b="1"/>
            </a:lvl3pPr>
            <a:lvl4pPr marL="4620855" indent="0">
              <a:buNone/>
              <a:defRPr sz="5249" b="1"/>
            </a:lvl4pPr>
            <a:lvl5pPr marL="6161151" indent="0">
              <a:buNone/>
              <a:defRPr sz="5249" b="1"/>
            </a:lvl5pPr>
            <a:lvl6pPr marL="7701431" indent="0">
              <a:buNone/>
              <a:defRPr sz="5249" b="1"/>
            </a:lvl6pPr>
            <a:lvl7pPr marL="9241717" indent="0">
              <a:buNone/>
              <a:defRPr sz="5249" b="1"/>
            </a:lvl7pPr>
            <a:lvl8pPr marL="10782012" indent="0">
              <a:buNone/>
              <a:defRPr sz="5249" b="1"/>
            </a:lvl8pPr>
            <a:lvl9pPr marL="1232229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913631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7756274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0730516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4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2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4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0849018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40283" indent="0">
              <a:buNone/>
              <a:defRPr sz="9413"/>
            </a:lvl2pPr>
            <a:lvl3pPr marL="3080577" indent="0">
              <a:buNone/>
              <a:defRPr sz="8332"/>
            </a:lvl3pPr>
            <a:lvl4pPr marL="4620855" indent="0">
              <a:buNone/>
              <a:defRPr sz="6914"/>
            </a:lvl4pPr>
            <a:lvl5pPr marL="6161151" indent="0">
              <a:buNone/>
              <a:defRPr sz="6914"/>
            </a:lvl5pPr>
            <a:lvl6pPr marL="7701431" indent="0">
              <a:buNone/>
              <a:defRPr sz="6914"/>
            </a:lvl6pPr>
            <a:lvl7pPr marL="9241717" indent="0">
              <a:buNone/>
              <a:defRPr sz="6914"/>
            </a:lvl7pPr>
            <a:lvl8pPr marL="10782012" indent="0">
              <a:buNone/>
              <a:defRPr sz="6914"/>
            </a:lvl8pPr>
            <a:lvl9pPr marL="12322298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40283" indent="0">
              <a:buNone/>
              <a:defRPr sz="4164"/>
            </a:lvl2pPr>
            <a:lvl3pPr marL="3080577" indent="0">
              <a:buNone/>
              <a:defRPr sz="3333"/>
            </a:lvl3pPr>
            <a:lvl4pPr marL="4620855" indent="0">
              <a:buNone/>
              <a:defRPr sz="3166"/>
            </a:lvl4pPr>
            <a:lvl5pPr marL="6161151" indent="0">
              <a:buNone/>
              <a:defRPr sz="3166"/>
            </a:lvl5pPr>
            <a:lvl6pPr marL="7701431" indent="0">
              <a:buNone/>
              <a:defRPr sz="3166"/>
            </a:lvl6pPr>
            <a:lvl7pPr marL="9241717" indent="0">
              <a:buNone/>
              <a:defRPr sz="3166"/>
            </a:lvl7pPr>
            <a:lvl8pPr marL="10782012" indent="0">
              <a:buNone/>
              <a:defRPr sz="3166"/>
            </a:lvl8pPr>
            <a:lvl9pPr marL="1232229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5362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9402016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63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63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556"/>
            <a:ext cx="6720840" cy="1683321"/>
          </a:xfrm>
          <a:prstGeom prst="rect">
            <a:avLst/>
          </a:prstGeom>
        </p:spPr>
        <p:txBody>
          <a:bodyPr lIns="369813" tIns="184833" rIns="369813" bIns="184833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083395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8068" tIns="153970" rIns="308068" bIns="15397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068" tIns="153970" rIns="308068" bIns="15397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730" tIns="184788" rIns="369730" bIns="18478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880089"/>
      </p:ext>
    </p:extLst>
  </p:cSld>
  <p:clrMapOvr>
    <a:masterClrMapping/>
  </p:clrMapOvr>
  <p:transition/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65936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88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9924" indent="0">
              <a:buNone/>
              <a:defRPr sz="6082"/>
            </a:lvl2pPr>
            <a:lvl3pPr marL="3079863" indent="0">
              <a:buNone/>
              <a:defRPr sz="5249"/>
            </a:lvl3pPr>
            <a:lvl4pPr marL="4619778" indent="0">
              <a:buNone/>
              <a:defRPr sz="4833"/>
            </a:lvl4pPr>
            <a:lvl5pPr marL="6159711" indent="0">
              <a:buNone/>
              <a:defRPr sz="4833"/>
            </a:lvl5pPr>
            <a:lvl6pPr marL="7699640" indent="0">
              <a:buNone/>
              <a:defRPr sz="4833"/>
            </a:lvl6pPr>
            <a:lvl7pPr marL="9239559" indent="0">
              <a:buNone/>
              <a:defRPr sz="4833"/>
            </a:lvl7pPr>
            <a:lvl8pPr marL="10779498" indent="0">
              <a:buNone/>
              <a:defRPr sz="4833"/>
            </a:lvl8pPr>
            <a:lvl9pPr marL="1231942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15011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31455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924" indent="0">
              <a:buNone/>
              <a:defRPr sz="6914" b="1"/>
            </a:lvl2pPr>
            <a:lvl3pPr marL="3079863" indent="0">
              <a:buNone/>
              <a:defRPr sz="6082" b="1"/>
            </a:lvl3pPr>
            <a:lvl4pPr marL="4619778" indent="0">
              <a:buNone/>
              <a:defRPr sz="5249" b="1"/>
            </a:lvl4pPr>
            <a:lvl5pPr marL="6159711" indent="0">
              <a:buNone/>
              <a:defRPr sz="5249" b="1"/>
            </a:lvl5pPr>
            <a:lvl6pPr marL="7699640" indent="0">
              <a:buNone/>
              <a:defRPr sz="5249" b="1"/>
            </a:lvl6pPr>
            <a:lvl7pPr marL="9239559" indent="0">
              <a:buNone/>
              <a:defRPr sz="5249" b="1"/>
            </a:lvl7pPr>
            <a:lvl8pPr marL="10779498" indent="0">
              <a:buNone/>
              <a:defRPr sz="5249" b="1"/>
            </a:lvl8pPr>
            <a:lvl9pPr marL="123194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105727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82300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150572"/>
      </p:ext>
    </p:extLst>
  </p:cSld>
  <p:clrMapOvr>
    <a:masterClrMapping/>
  </p:clrMapOvr>
  <p:transition/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35136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6540" indent="0">
              <a:buNone/>
              <a:defRPr sz="6914" b="1"/>
            </a:lvl2pPr>
            <a:lvl3pPr marL="3113073" indent="0">
              <a:buNone/>
              <a:defRPr sz="6082" b="1"/>
            </a:lvl3pPr>
            <a:lvl4pPr marL="4669613" indent="0">
              <a:buNone/>
              <a:defRPr sz="5249" b="1"/>
            </a:lvl4pPr>
            <a:lvl5pPr marL="6226144" indent="0">
              <a:buNone/>
              <a:defRPr sz="5249" b="1"/>
            </a:lvl5pPr>
            <a:lvl6pPr marL="7782685" indent="0">
              <a:buNone/>
              <a:defRPr sz="5249" b="1"/>
            </a:lvl6pPr>
            <a:lvl7pPr marL="9339221" indent="0">
              <a:buNone/>
              <a:defRPr sz="5249" b="1"/>
            </a:lvl7pPr>
            <a:lvl8pPr marL="10895758" indent="0">
              <a:buNone/>
              <a:defRPr sz="5249" b="1"/>
            </a:lvl8pPr>
            <a:lvl9pPr marL="1245229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4360" indent="0">
              <a:buNone/>
              <a:defRPr sz="6914" b="1"/>
            </a:lvl2pPr>
            <a:lvl3pPr marL="3108725" indent="0">
              <a:buNone/>
              <a:defRPr sz="6082" b="1"/>
            </a:lvl3pPr>
            <a:lvl4pPr marL="4663077" indent="0">
              <a:buNone/>
              <a:defRPr sz="5249" b="1"/>
            </a:lvl4pPr>
            <a:lvl5pPr marL="6217441" indent="0">
              <a:buNone/>
              <a:defRPr sz="5249" b="1"/>
            </a:lvl5pPr>
            <a:lvl6pPr marL="7771800" indent="0">
              <a:buNone/>
              <a:defRPr sz="5249" b="1"/>
            </a:lvl6pPr>
            <a:lvl7pPr marL="9326164" indent="0">
              <a:buNone/>
              <a:defRPr sz="5249" b="1"/>
            </a:lvl7pPr>
            <a:lvl8pPr marL="10880527" indent="0">
              <a:buNone/>
              <a:defRPr sz="5249" b="1"/>
            </a:lvl8pPr>
            <a:lvl9pPr marL="1243488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9924" indent="0">
              <a:buNone/>
              <a:defRPr sz="9413"/>
            </a:lvl2pPr>
            <a:lvl3pPr marL="3079863" indent="0">
              <a:buNone/>
              <a:defRPr sz="8332"/>
            </a:lvl3pPr>
            <a:lvl4pPr marL="4619778" indent="0">
              <a:buNone/>
              <a:defRPr sz="6914"/>
            </a:lvl4pPr>
            <a:lvl5pPr marL="6159711" indent="0">
              <a:buNone/>
              <a:defRPr sz="6914"/>
            </a:lvl5pPr>
            <a:lvl6pPr marL="7699640" indent="0">
              <a:buNone/>
              <a:defRPr sz="6914"/>
            </a:lvl6pPr>
            <a:lvl7pPr marL="9239559" indent="0">
              <a:buNone/>
              <a:defRPr sz="6914"/>
            </a:lvl7pPr>
            <a:lvl8pPr marL="10779498" indent="0">
              <a:buNone/>
              <a:defRPr sz="6914"/>
            </a:lvl8pPr>
            <a:lvl9pPr marL="1231942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9924" indent="0">
              <a:buNone/>
              <a:defRPr sz="4164"/>
            </a:lvl2pPr>
            <a:lvl3pPr marL="3079863" indent="0">
              <a:buNone/>
              <a:defRPr sz="3333"/>
            </a:lvl3pPr>
            <a:lvl4pPr marL="4619778" indent="0">
              <a:buNone/>
              <a:defRPr sz="3166"/>
            </a:lvl4pPr>
            <a:lvl5pPr marL="6159711" indent="0">
              <a:buNone/>
              <a:defRPr sz="3166"/>
            </a:lvl5pPr>
            <a:lvl6pPr marL="7699640" indent="0">
              <a:buNone/>
              <a:defRPr sz="3166"/>
            </a:lvl6pPr>
            <a:lvl7pPr marL="9239559" indent="0">
              <a:buNone/>
              <a:defRPr sz="3166"/>
            </a:lvl7pPr>
            <a:lvl8pPr marL="10779498" indent="0">
              <a:buNone/>
              <a:defRPr sz="3166"/>
            </a:lvl8pPr>
            <a:lvl9pPr marL="123194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73471"/>
      </p:ext>
    </p:extLst>
  </p:cSld>
  <p:clrMapOvr>
    <a:masterClrMapping/>
  </p:clrMapOvr>
  <p:transition/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898943"/>
      </p:ext>
    </p:extLst>
  </p:cSld>
  <p:clrMapOvr>
    <a:masterClrMapping/>
  </p:clrMapOvr>
  <p:transition/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292533"/>
      </p:ext>
    </p:extLst>
  </p:cSld>
  <p:clrMapOvr>
    <a:masterClrMapping/>
  </p:clrMapOvr>
  <p:transition/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082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9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9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8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82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978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37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304621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61501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997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9569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914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8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82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9784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3740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7698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165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346126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342433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1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9569" indent="0">
              <a:buNone/>
              <a:defRPr sz="6914" b="1"/>
            </a:lvl2pPr>
            <a:lvl3pPr marL="3079142" indent="0">
              <a:buNone/>
              <a:defRPr sz="6082" b="1"/>
            </a:lvl3pPr>
            <a:lvl4pPr marL="4618703" indent="0">
              <a:buNone/>
              <a:defRPr sz="5249" b="1"/>
            </a:lvl4pPr>
            <a:lvl5pPr marL="6158274" indent="0">
              <a:buNone/>
              <a:defRPr sz="5249" b="1"/>
            </a:lvl5pPr>
            <a:lvl6pPr marL="7697846" indent="0">
              <a:buNone/>
              <a:defRPr sz="5249" b="1"/>
            </a:lvl6pPr>
            <a:lvl7pPr marL="9237406" indent="0">
              <a:buNone/>
              <a:defRPr sz="5249" b="1"/>
            </a:lvl7pPr>
            <a:lvl8pPr marL="10776982" indent="0">
              <a:buNone/>
              <a:defRPr sz="5249" b="1"/>
            </a:lvl8pPr>
            <a:lvl9pPr marL="123165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1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105608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1105433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13542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5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5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5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4917268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9569" indent="0">
              <a:buNone/>
              <a:defRPr sz="9413"/>
            </a:lvl2pPr>
            <a:lvl3pPr marL="3079142" indent="0">
              <a:buNone/>
              <a:defRPr sz="8332"/>
            </a:lvl3pPr>
            <a:lvl4pPr marL="4618703" indent="0">
              <a:buNone/>
              <a:defRPr sz="6914"/>
            </a:lvl4pPr>
            <a:lvl5pPr marL="6158274" indent="0">
              <a:buNone/>
              <a:defRPr sz="6914"/>
            </a:lvl5pPr>
            <a:lvl6pPr marL="7697846" indent="0">
              <a:buNone/>
              <a:defRPr sz="6914"/>
            </a:lvl6pPr>
            <a:lvl7pPr marL="9237406" indent="0">
              <a:buNone/>
              <a:defRPr sz="6914"/>
            </a:lvl7pPr>
            <a:lvl8pPr marL="10776982" indent="0">
              <a:buNone/>
              <a:defRPr sz="6914"/>
            </a:lvl8pPr>
            <a:lvl9pPr marL="12316545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9569" indent="0">
              <a:buNone/>
              <a:defRPr sz="4164"/>
            </a:lvl2pPr>
            <a:lvl3pPr marL="3079142" indent="0">
              <a:buNone/>
              <a:defRPr sz="3333"/>
            </a:lvl3pPr>
            <a:lvl4pPr marL="4618703" indent="0">
              <a:buNone/>
              <a:defRPr sz="3166"/>
            </a:lvl4pPr>
            <a:lvl5pPr marL="6158274" indent="0">
              <a:buNone/>
              <a:defRPr sz="3166"/>
            </a:lvl5pPr>
            <a:lvl6pPr marL="7697846" indent="0">
              <a:buNone/>
              <a:defRPr sz="3166"/>
            </a:lvl6pPr>
            <a:lvl7pPr marL="9237406" indent="0">
              <a:buNone/>
              <a:defRPr sz="3166"/>
            </a:lvl7pPr>
            <a:lvl8pPr marL="10776982" indent="0">
              <a:buNone/>
              <a:defRPr sz="3166"/>
            </a:lvl8pPr>
            <a:lvl9pPr marL="123165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0122457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690904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49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49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76940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18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/>
            </a:lvl1pPr>
            <a:lvl2pPr marL="769609" indent="0" algn="ctr">
              <a:buNone/>
              <a:defRPr/>
            </a:lvl2pPr>
            <a:lvl3pPr marL="1539213" indent="0" algn="ctr">
              <a:buNone/>
              <a:defRPr/>
            </a:lvl3pPr>
            <a:lvl4pPr marL="2308812" indent="0" algn="ctr">
              <a:buNone/>
              <a:defRPr/>
            </a:lvl4pPr>
            <a:lvl5pPr marL="3078420" indent="0" algn="ctr">
              <a:buNone/>
              <a:defRPr/>
            </a:lvl5pPr>
            <a:lvl6pPr marL="3848007" indent="0" algn="ctr">
              <a:buNone/>
              <a:defRPr/>
            </a:lvl6pPr>
            <a:lvl7pPr marL="4617629" indent="0" algn="ctr">
              <a:buNone/>
              <a:defRPr/>
            </a:lvl7pPr>
            <a:lvl8pPr marL="5387228" indent="0" algn="ctr">
              <a:buNone/>
              <a:defRPr/>
            </a:lvl8pPr>
            <a:lvl9pPr marL="6156840" indent="0" algn="ctr">
              <a:buNone/>
              <a:defRPr/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6729"/>
      </p:ext>
    </p:extLst>
  </p:cSld>
  <p:clrMapOvr>
    <a:masterClrMapping/>
  </p:clrMapOvr>
  <p:transition/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21785"/>
      </p:ext>
    </p:extLst>
  </p:cSld>
  <p:clrMapOvr>
    <a:masterClrMapping/>
  </p:clrMapOvr>
  <p:transition/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30"/>
            <a:ext cx="24483061" cy="7149947"/>
          </a:xfrm>
        </p:spPr>
        <p:txBody>
          <a:bodyPr/>
          <a:lstStyle>
            <a:lvl1pPr algn="l">
              <a:defRPr sz="6914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2"/>
            <a:ext cx="24483061" cy="7874947"/>
          </a:xfrm>
        </p:spPr>
        <p:txBody>
          <a:bodyPr anchor="b"/>
          <a:lstStyle>
            <a:lvl1pPr marL="0" indent="0">
              <a:buNone/>
              <a:defRPr sz="3333"/>
            </a:lvl1pPr>
            <a:lvl2pPr marL="769609" indent="0">
              <a:buNone/>
              <a:defRPr sz="3166"/>
            </a:lvl2pPr>
            <a:lvl3pPr marL="1539213" indent="0">
              <a:buNone/>
              <a:defRPr sz="2750"/>
            </a:lvl3pPr>
            <a:lvl4pPr marL="2308812" indent="0">
              <a:buNone/>
              <a:defRPr sz="2333"/>
            </a:lvl4pPr>
            <a:lvl5pPr marL="3078420" indent="0">
              <a:buNone/>
              <a:defRPr sz="2333"/>
            </a:lvl5pPr>
            <a:lvl6pPr marL="3848007" indent="0">
              <a:buNone/>
              <a:defRPr sz="2333"/>
            </a:lvl6pPr>
            <a:lvl7pPr marL="4617629" indent="0">
              <a:buNone/>
              <a:defRPr sz="2333"/>
            </a:lvl7pPr>
            <a:lvl8pPr marL="5387228" indent="0">
              <a:buNone/>
              <a:defRPr sz="2333"/>
            </a:lvl8pPr>
            <a:lvl9pPr marL="6156840" indent="0">
              <a:buNone/>
              <a:defRPr sz="2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3885148"/>
      </p:ext>
    </p:extLst>
  </p:cSld>
  <p:clrMapOvr>
    <a:masterClrMapping/>
  </p:clrMapOvr>
  <p:transition/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20172" y="5499965"/>
            <a:ext cx="12601575" cy="27166469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61779" y="5499965"/>
            <a:ext cx="12601575" cy="27166469"/>
          </a:xfrm>
        </p:spPr>
        <p:txBody>
          <a:bodyPr/>
          <a:lstStyle>
            <a:lvl1pPr>
              <a:defRPr sz="4833"/>
            </a:lvl1pPr>
            <a:lvl2pPr>
              <a:defRPr sz="4164"/>
            </a:lvl2pPr>
            <a:lvl3pPr>
              <a:defRPr sz="3333"/>
            </a:lvl3pPr>
            <a:lvl4pPr>
              <a:defRPr sz="3166"/>
            </a:lvl4pPr>
            <a:lvl5pPr>
              <a:defRPr sz="3166"/>
            </a:lvl5pPr>
            <a:lvl6pPr>
              <a:defRPr sz="3166"/>
            </a:lvl6pPr>
            <a:lvl7pPr>
              <a:defRPr sz="3166"/>
            </a:lvl7pPr>
            <a:lvl8pPr>
              <a:defRPr sz="3166"/>
            </a:lvl8pPr>
            <a:lvl9pPr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63581"/>
      </p:ext>
    </p:extLst>
  </p:cSld>
  <p:clrMapOvr>
    <a:masterClrMapping/>
  </p:clrMapOvr>
  <p:transition/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0"/>
            <a:ext cx="12726591" cy="3358312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0"/>
            <a:ext cx="12731591" cy="3358312"/>
          </a:xfrm>
        </p:spPr>
        <p:txBody>
          <a:bodyPr anchor="b"/>
          <a:lstStyle>
            <a:lvl1pPr marL="0" indent="0">
              <a:buNone/>
              <a:defRPr sz="4164" b="1"/>
            </a:lvl1pPr>
            <a:lvl2pPr marL="769609" indent="0">
              <a:buNone/>
              <a:defRPr sz="3333" b="1"/>
            </a:lvl2pPr>
            <a:lvl3pPr marL="1539213" indent="0">
              <a:buNone/>
              <a:defRPr sz="3166" b="1"/>
            </a:lvl3pPr>
            <a:lvl4pPr marL="2308812" indent="0">
              <a:buNone/>
              <a:defRPr sz="2750" b="1"/>
            </a:lvl4pPr>
            <a:lvl5pPr marL="3078420" indent="0">
              <a:buNone/>
              <a:defRPr sz="2750" b="1"/>
            </a:lvl5pPr>
            <a:lvl6pPr marL="3848007" indent="0">
              <a:buNone/>
              <a:defRPr sz="2750" b="1"/>
            </a:lvl6pPr>
            <a:lvl7pPr marL="4617629" indent="0">
              <a:buNone/>
              <a:defRPr sz="2750" b="1"/>
            </a:lvl7pPr>
            <a:lvl8pPr marL="5387228" indent="0">
              <a:buNone/>
              <a:defRPr sz="2750" b="1"/>
            </a:lvl8pPr>
            <a:lvl9pPr marL="6156840" indent="0">
              <a:buNone/>
              <a:defRPr sz="2750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4164"/>
            </a:lvl1pPr>
            <a:lvl2pPr>
              <a:defRPr sz="3333"/>
            </a:lvl2pPr>
            <a:lvl3pPr>
              <a:defRPr sz="3166"/>
            </a:lvl3pPr>
            <a:lvl4pPr>
              <a:defRPr sz="2750"/>
            </a:lvl4pPr>
            <a:lvl5pPr>
              <a:defRPr sz="2750"/>
            </a:lvl5pPr>
            <a:lvl6pPr>
              <a:defRPr sz="2750"/>
            </a:lvl6pPr>
            <a:lvl7pPr>
              <a:defRPr sz="2750"/>
            </a:lvl7pPr>
            <a:lvl8pPr>
              <a:defRPr sz="2750"/>
            </a:lvl8pPr>
            <a:lvl9pPr>
              <a:defRPr sz="2750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11560"/>
      </p:ext>
    </p:extLst>
  </p:cSld>
  <p:clrMapOvr>
    <a:masterClrMapping/>
  </p:clrMapOvr>
  <p:transition/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3460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7879725"/>
      </p:ext>
    </p:extLst>
  </p:cSld>
  <p:clrMapOvr>
    <a:masterClrMapping/>
  </p:clrMapOvr>
  <p:transition/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5249"/>
            </a:lvl1pPr>
            <a:lvl2pPr>
              <a:defRPr sz="4833"/>
            </a:lvl2pPr>
            <a:lvl3pPr>
              <a:defRPr sz="4164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5"/>
            <a:ext cx="9476185" cy="24624823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0771475"/>
      </p:ext>
    </p:extLst>
  </p:cSld>
  <p:clrMapOvr>
    <a:masterClrMapping/>
  </p:clrMapOvr>
  <p:transition/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3333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5249"/>
            </a:lvl1pPr>
            <a:lvl2pPr marL="769609" indent="0">
              <a:buNone/>
              <a:defRPr sz="4833"/>
            </a:lvl2pPr>
            <a:lvl3pPr marL="1539213" indent="0">
              <a:buNone/>
              <a:defRPr sz="4164"/>
            </a:lvl3pPr>
            <a:lvl4pPr marL="2308812" indent="0">
              <a:buNone/>
              <a:defRPr sz="3333"/>
            </a:lvl4pPr>
            <a:lvl5pPr marL="3078420" indent="0">
              <a:buNone/>
              <a:defRPr sz="3333"/>
            </a:lvl5pPr>
            <a:lvl6pPr marL="3848007" indent="0">
              <a:buNone/>
              <a:defRPr sz="3333"/>
            </a:lvl6pPr>
            <a:lvl7pPr marL="4617629" indent="0">
              <a:buNone/>
              <a:defRPr sz="3333"/>
            </a:lvl7pPr>
            <a:lvl8pPr marL="5387228" indent="0">
              <a:buNone/>
              <a:defRPr sz="3333"/>
            </a:lvl8pPr>
            <a:lvl9pPr marL="6156840" indent="0">
              <a:buNone/>
              <a:defRPr sz="3333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5661"/>
            <a:ext cx="17282160" cy="4224972"/>
          </a:xfrm>
        </p:spPr>
        <p:txBody>
          <a:bodyPr/>
          <a:lstStyle>
            <a:lvl1pPr marL="0" indent="0">
              <a:buNone/>
              <a:defRPr sz="2333"/>
            </a:lvl1pPr>
            <a:lvl2pPr marL="769609" indent="0">
              <a:buNone/>
              <a:defRPr sz="1916"/>
            </a:lvl2pPr>
            <a:lvl3pPr marL="1539213" indent="0">
              <a:buNone/>
              <a:defRPr sz="1500"/>
            </a:lvl3pPr>
            <a:lvl4pPr marL="2308812" indent="0">
              <a:buNone/>
              <a:defRPr sz="1500"/>
            </a:lvl4pPr>
            <a:lvl5pPr marL="3078420" indent="0">
              <a:buNone/>
              <a:defRPr sz="1500"/>
            </a:lvl5pPr>
            <a:lvl6pPr marL="3848007" indent="0">
              <a:buNone/>
              <a:defRPr sz="1500"/>
            </a:lvl6pPr>
            <a:lvl7pPr marL="4617629" indent="0">
              <a:buNone/>
              <a:defRPr sz="1500"/>
            </a:lvl7pPr>
            <a:lvl8pPr marL="5387228" indent="0">
              <a:buNone/>
              <a:defRPr sz="1500"/>
            </a:lvl8pPr>
            <a:lvl9pPr marL="6156840" indent="0">
              <a:buNone/>
              <a:defRPr sz="1500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628413"/>
      </p:ext>
    </p:extLst>
  </p:cSld>
  <p:clrMapOvr>
    <a:masterClrMapping/>
  </p:clrMapOvr>
  <p:transition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5352"/>
      </p:ext>
    </p:extLst>
  </p:cSld>
  <p:clrMapOvr>
    <a:masterClrMapping/>
  </p:clrMapOvr>
  <p:transition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402551" y="1033328"/>
            <a:ext cx="6360794" cy="31633104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0167" y="1033328"/>
            <a:ext cx="18842354" cy="31633104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9796"/>
      </p:ext>
    </p:extLst>
  </p:cSld>
  <p:clrMapOvr>
    <a:masterClrMapping/>
  </p:clrMapOvr>
  <p:transition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853" tIns="153859" rIns="307853" bIns="153859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74429"/>
      </p:ext>
    </p:extLst>
  </p:cSld>
  <p:clrMapOvr>
    <a:masterClrMapping/>
  </p:clrMapOvr>
  <p:transition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50224"/>
      </p:ext>
    </p:extLst>
  </p:cSld>
  <p:clrMapOvr>
    <a:masterClrMapping/>
  </p:clrMapOvr>
  <p:transition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3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853" indent="0">
              <a:buNone/>
              <a:defRPr sz="6082"/>
            </a:lvl2pPr>
            <a:lvl3pPr marL="3077706" indent="0">
              <a:buNone/>
              <a:defRPr sz="5249"/>
            </a:lvl3pPr>
            <a:lvl4pPr marL="4616551" indent="0">
              <a:buNone/>
              <a:defRPr sz="4833"/>
            </a:lvl4pPr>
            <a:lvl5pPr marL="6155401" indent="0">
              <a:buNone/>
              <a:defRPr sz="4833"/>
            </a:lvl5pPr>
            <a:lvl6pPr marL="7694257" indent="0">
              <a:buNone/>
              <a:defRPr sz="4833"/>
            </a:lvl6pPr>
            <a:lvl7pPr marL="9233098" indent="0">
              <a:buNone/>
              <a:defRPr sz="4833"/>
            </a:lvl7pPr>
            <a:lvl8pPr marL="10771958" indent="0">
              <a:buNone/>
              <a:defRPr sz="4833"/>
            </a:lvl8pPr>
            <a:lvl9pPr marL="12310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5362"/>
      </p:ext>
    </p:extLst>
  </p:cSld>
  <p:clrMapOvr>
    <a:masterClrMapping/>
  </p:clrMapOvr>
  <p:transition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123748"/>
      </p:ext>
    </p:extLst>
  </p:cSld>
  <p:clrMapOvr>
    <a:masterClrMapping/>
  </p:clrMapOvr>
  <p:transition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853" indent="0">
              <a:buNone/>
              <a:defRPr sz="6914" b="1"/>
            </a:lvl2pPr>
            <a:lvl3pPr marL="3077706" indent="0">
              <a:buNone/>
              <a:defRPr sz="6082" b="1"/>
            </a:lvl3pPr>
            <a:lvl4pPr marL="4616551" indent="0">
              <a:buNone/>
              <a:defRPr sz="5249" b="1"/>
            </a:lvl4pPr>
            <a:lvl5pPr marL="6155401" indent="0">
              <a:buNone/>
              <a:defRPr sz="5249" b="1"/>
            </a:lvl5pPr>
            <a:lvl6pPr marL="7694257" indent="0">
              <a:buNone/>
              <a:defRPr sz="5249" b="1"/>
            </a:lvl6pPr>
            <a:lvl7pPr marL="9233098" indent="0">
              <a:buNone/>
              <a:defRPr sz="5249" b="1"/>
            </a:lvl7pPr>
            <a:lvl8pPr marL="10771958" indent="0">
              <a:buNone/>
              <a:defRPr sz="5249" b="1"/>
            </a:lvl8pPr>
            <a:lvl9pPr marL="12310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854247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1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743755"/>
      </p:ext>
    </p:extLst>
  </p:cSld>
  <p:clrMapOvr>
    <a:masterClrMapping/>
  </p:clrMapOvr>
  <p:transition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030151"/>
      </p:ext>
    </p:extLst>
  </p:cSld>
  <p:clrMapOvr>
    <a:masterClrMapping/>
  </p:clrMapOvr>
  <p:transition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18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046424"/>
      </p:ext>
    </p:extLst>
  </p:cSld>
  <p:clrMapOvr>
    <a:masterClrMapping/>
  </p:clrMapOvr>
  <p:transition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853" indent="0">
              <a:buNone/>
              <a:defRPr sz="9413"/>
            </a:lvl2pPr>
            <a:lvl3pPr marL="3077706" indent="0">
              <a:buNone/>
              <a:defRPr sz="8332"/>
            </a:lvl3pPr>
            <a:lvl4pPr marL="4616551" indent="0">
              <a:buNone/>
              <a:defRPr sz="6914"/>
            </a:lvl4pPr>
            <a:lvl5pPr marL="6155401" indent="0">
              <a:buNone/>
              <a:defRPr sz="6914"/>
            </a:lvl5pPr>
            <a:lvl6pPr marL="7694257" indent="0">
              <a:buNone/>
              <a:defRPr sz="6914"/>
            </a:lvl6pPr>
            <a:lvl7pPr marL="9233098" indent="0">
              <a:buNone/>
              <a:defRPr sz="6914"/>
            </a:lvl7pPr>
            <a:lvl8pPr marL="10771958" indent="0">
              <a:buNone/>
              <a:defRPr sz="6914"/>
            </a:lvl8pPr>
            <a:lvl9pPr marL="12310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853" indent="0">
              <a:buNone/>
              <a:defRPr sz="4164"/>
            </a:lvl2pPr>
            <a:lvl3pPr marL="3077706" indent="0">
              <a:buNone/>
              <a:defRPr sz="3333"/>
            </a:lvl3pPr>
            <a:lvl4pPr marL="4616551" indent="0">
              <a:buNone/>
              <a:defRPr sz="3166"/>
            </a:lvl4pPr>
            <a:lvl5pPr marL="6155401" indent="0">
              <a:buNone/>
              <a:defRPr sz="3166"/>
            </a:lvl5pPr>
            <a:lvl6pPr marL="7694257" indent="0">
              <a:buNone/>
              <a:defRPr sz="3166"/>
            </a:lvl6pPr>
            <a:lvl7pPr marL="9233098" indent="0">
              <a:buNone/>
              <a:defRPr sz="3166"/>
            </a:lvl7pPr>
            <a:lvl8pPr marL="10771958" indent="0">
              <a:buNone/>
              <a:defRPr sz="3166"/>
            </a:lvl8pPr>
            <a:lvl9pPr marL="12310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352345"/>
      </p:ext>
    </p:extLst>
  </p:cSld>
  <p:clrMapOvr>
    <a:masterClrMapping/>
  </p:clrMapOvr>
  <p:transition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351197"/>
      </p:ext>
    </p:extLst>
  </p:cSld>
  <p:clrMapOvr>
    <a:masterClrMapping/>
  </p:clrMapOvr>
  <p:transition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80232"/>
      </p:ext>
    </p:extLst>
  </p:cSld>
  <p:clrMapOvr>
    <a:masterClrMapping/>
  </p:clrMapOvr>
  <p:transition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83" tIns="153820" rIns="307783" bIns="15382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654082"/>
      </p:ext>
    </p:extLst>
  </p:cSld>
  <p:clrMapOvr>
    <a:masterClrMapping/>
  </p:clrMapOvr>
  <p:transition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77819"/>
      </p:ext>
    </p:extLst>
  </p:cSld>
  <p:clrMapOvr>
    <a:masterClrMapping/>
  </p:clrMapOvr>
  <p:transition/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4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496" indent="0">
              <a:buNone/>
              <a:defRPr sz="6082"/>
            </a:lvl2pPr>
            <a:lvl3pPr marL="3076986" indent="0">
              <a:buNone/>
              <a:defRPr sz="5249"/>
            </a:lvl3pPr>
            <a:lvl4pPr marL="4615478" indent="0">
              <a:buNone/>
              <a:defRPr sz="4833"/>
            </a:lvl4pPr>
            <a:lvl5pPr marL="6153963" indent="0">
              <a:buNone/>
              <a:defRPr sz="4833"/>
            </a:lvl5pPr>
            <a:lvl6pPr marL="7692460" indent="0">
              <a:buNone/>
              <a:defRPr sz="4833"/>
            </a:lvl6pPr>
            <a:lvl7pPr marL="9230946" indent="0">
              <a:buNone/>
              <a:defRPr sz="4833"/>
            </a:lvl7pPr>
            <a:lvl8pPr marL="10769446" indent="0">
              <a:buNone/>
              <a:defRPr sz="4833"/>
            </a:lvl8pPr>
            <a:lvl9pPr marL="1230793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733932"/>
      </p:ext>
    </p:extLst>
  </p:cSld>
  <p:clrMapOvr>
    <a:masterClrMapping/>
  </p:clrMapOvr>
  <p:transition/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7428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4360" indent="0">
              <a:buNone/>
              <a:defRPr sz="9413"/>
            </a:lvl2pPr>
            <a:lvl3pPr marL="3108725" indent="0">
              <a:buNone/>
              <a:defRPr sz="8332"/>
            </a:lvl3pPr>
            <a:lvl4pPr marL="4663077" indent="0">
              <a:buNone/>
              <a:defRPr sz="6914"/>
            </a:lvl4pPr>
            <a:lvl5pPr marL="6217441" indent="0">
              <a:buNone/>
              <a:defRPr sz="6914"/>
            </a:lvl5pPr>
            <a:lvl6pPr marL="7771800" indent="0">
              <a:buNone/>
              <a:defRPr sz="6914"/>
            </a:lvl6pPr>
            <a:lvl7pPr marL="9326164" indent="0">
              <a:buNone/>
              <a:defRPr sz="6914"/>
            </a:lvl7pPr>
            <a:lvl8pPr marL="10880527" indent="0">
              <a:buNone/>
              <a:defRPr sz="6914"/>
            </a:lvl8pPr>
            <a:lvl9pPr marL="1243488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4360" indent="0">
              <a:buNone/>
              <a:defRPr sz="4164"/>
            </a:lvl2pPr>
            <a:lvl3pPr marL="3108725" indent="0">
              <a:buNone/>
              <a:defRPr sz="3333"/>
            </a:lvl3pPr>
            <a:lvl4pPr marL="4663077" indent="0">
              <a:buNone/>
              <a:defRPr sz="3166"/>
            </a:lvl4pPr>
            <a:lvl5pPr marL="6217441" indent="0">
              <a:buNone/>
              <a:defRPr sz="3166"/>
            </a:lvl5pPr>
            <a:lvl6pPr marL="7771800" indent="0">
              <a:buNone/>
              <a:defRPr sz="3166"/>
            </a:lvl6pPr>
            <a:lvl7pPr marL="9326164" indent="0">
              <a:buNone/>
              <a:defRPr sz="3166"/>
            </a:lvl7pPr>
            <a:lvl8pPr marL="10880527" indent="0">
              <a:buNone/>
              <a:defRPr sz="3166"/>
            </a:lvl8pPr>
            <a:lvl9pPr marL="1243488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2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496" indent="0">
              <a:buNone/>
              <a:defRPr sz="6914" b="1"/>
            </a:lvl2pPr>
            <a:lvl3pPr marL="3076986" indent="0">
              <a:buNone/>
              <a:defRPr sz="6082" b="1"/>
            </a:lvl3pPr>
            <a:lvl4pPr marL="4615478" indent="0">
              <a:buNone/>
              <a:defRPr sz="5249" b="1"/>
            </a:lvl4pPr>
            <a:lvl5pPr marL="6153963" indent="0">
              <a:buNone/>
              <a:defRPr sz="5249" b="1"/>
            </a:lvl5pPr>
            <a:lvl6pPr marL="7692460" indent="0">
              <a:buNone/>
              <a:defRPr sz="5249" b="1"/>
            </a:lvl6pPr>
            <a:lvl7pPr marL="9230946" indent="0">
              <a:buNone/>
              <a:defRPr sz="5249" b="1"/>
            </a:lvl7pPr>
            <a:lvl8pPr marL="10769446" indent="0">
              <a:buNone/>
              <a:defRPr sz="5249" b="1"/>
            </a:lvl8pPr>
            <a:lvl9pPr marL="1230793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2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81783"/>
      </p:ext>
    </p:extLst>
  </p:cSld>
  <p:clrMapOvr>
    <a:masterClrMapping/>
  </p:clrMapOvr>
  <p:transition/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66460"/>
      </p:ext>
    </p:extLst>
  </p:cSld>
  <p:clrMapOvr>
    <a:masterClrMapping/>
  </p:clrMapOvr>
  <p:transition/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76880"/>
      </p:ext>
    </p:extLst>
  </p:cSld>
  <p:clrMapOvr>
    <a:masterClrMapping/>
  </p:clrMapOvr>
  <p:transition/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0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0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0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264628"/>
      </p:ext>
    </p:extLst>
  </p:cSld>
  <p:clrMapOvr>
    <a:masterClrMapping/>
  </p:clrMapOvr>
  <p:transition/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496" indent="0">
              <a:buNone/>
              <a:defRPr sz="9413"/>
            </a:lvl2pPr>
            <a:lvl3pPr marL="3076986" indent="0">
              <a:buNone/>
              <a:defRPr sz="8332"/>
            </a:lvl3pPr>
            <a:lvl4pPr marL="4615478" indent="0">
              <a:buNone/>
              <a:defRPr sz="6914"/>
            </a:lvl4pPr>
            <a:lvl5pPr marL="6153963" indent="0">
              <a:buNone/>
              <a:defRPr sz="6914"/>
            </a:lvl5pPr>
            <a:lvl6pPr marL="7692460" indent="0">
              <a:buNone/>
              <a:defRPr sz="6914"/>
            </a:lvl6pPr>
            <a:lvl7pPr marL="9230946" indent="0">
              <a:buNone/>
              <a:defRPr sz="6914"/>
            </a:lvl7pPr>
            <a:lvl8pPr marL="10769446" indent="0">
              <a:buNone/>
              <a:defRPr sz="6914"/>
            </a:lvl8pPr>
            <a:lvl9pPr marL="1230793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496" indent="0">
              <a:buNone/>
              <a:defRPr sz="4164"/>
            </a:lvl2pPr>
            <a:lvl3pPr marL="3076986" indent="0">
              <a:buNone/>
              <a:defRPr sz="3333"/>
            </a:lvl3pPr>
            <a:lvl4pPr marL="4615478" indent="0">
              <a:buNone/>
              <a:defRPr sz="3166"/>
            </a:lvl4pPr>
            <a:lvl5pPr marL="6153963" indent="0">
              <a:buNone/>
              <a:defRPr sz="3166"/>
            </a:lvl5pPr>
            <a:lvl6pPr marL="7692460" indent="0">
              <a:buNone/>
              <a:defRPr sz="3166"/>
            </a:lvl6pPr>
            <a:lvl7pPr marL="9230946" indent="0">
              <a:buNone/>
              <a:defRPr sz="3166"/>
            </a:lvl7pPr>
            <a:lvl8pPr marL="10769446" indent="0">
              <a:buNone/>
              <a:defRPr sz="3166"/>
            </a:lvl8pPr>
            <a:lvl9pPr marL="1230793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445620"/>
      </p:ext>
    </p:extLst>
  </p:cSld>
  <p:clrMapOvr>
    <a:masterClrMapping/>
  </p:clrMapOvr>
  <p:transition/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78867"/>
      </p:ext>
    </p:extLst>
  </p:cSld>
  <p:clrMapOvr>
    <a:masterClrMapping/>
  </p:clrMapOvr>
  <p:transition/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48075"/>
      </p:ext>
    </p:extLst>
  </p:cSld>
  <p:clrMapOvr>
    <a:masterClrMapping/>
  </p:clrMapOvr>
  <p:transition/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709" tIns="153782" rIns="307709" bIns="15378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09" tIns="153782" rIns="307709" bIns="15378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300" tIns="184563" rIns="369300" bIns="18456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38959"/>
      </p:ext>
    </p:extLst>
  </p:cSld>
  <p:clrMapOvr>
    <a:masterClrMapping/>
  </p:clrMapOvr>
  <p:transition/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76796"/>
      </p:ext>
    </p:extLst>
  </p:cSld>
  <p:clrMapOvr>
    <a:masterClrMapping/>
  </p:clrMapOvr>
  <p:transition/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8141" indent="0">
              <a:buNone/>
              <a:defRPr sz="6082"/>
            </a:lvl2pPr>
            <a:lvl3pPr marL="3076270" indent="0">
              <a:buNone/>
              <a:defRPr sz="5249"/>
            </a:lvl3pPr>
            <a:lvl4pPr marL="4614399" indent="0">
              <a:buNone/>
              <a:defRPr sz="4833"/>
            </a:lvl4pPr>
            <a:lvl5pPr marL="6152529" indent="0">
              <a:buNone/>
              <a:defRPr sz="4833"/>
            </a:lvl5pPr>
            <a:lvl6pPr marL="7690670" indent="0">
              <a:buNone/>
              <a:defRPr sz="4833"/>
            </a:lvl6pPr>
            <a:lvl7pPr marL="9228795" indent="0">
              <a:buNone/>
              <a:defRPr sz="4833"/>
            </a:lvl7pPr>
            <a:lvl8pPr marL="10766931" indent="0">
              <a:buNone/>
              <a:defRPr sz="4833"/>
            </a:lvl8pPr>
            <a:lvl9pPr marL="12305066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59966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330122"/>
      </p:ext>
    </p:extLst>
  </p:cSld>
  <p:clrMapOvr>
    <a:masterClrMapping/>
  </p:clrMapOvr>
  <p:transition/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8141" indent="0">
              <a:buNone/>
              <a:defRPr sz="6914" b="1"/>
            </a:lvl2pPr>
            <a:lvl3pPr marL="3076270" indent="0">
              <a:buNone/>
              <a:defRPr sz="6082" b="1"/>
            </a:lvl3pPr>
            <a:lvl4pPr marL="4614399" indent="0">
              <a:buNone/>
              <a:defRPr sz="5249" b="1"/>
            </a:lvl4pPr>
            <a:lvl5pPr marL="6152529" indent="0">
              <a:buNone/>
              <a:defRPr sz="5249" b="1"/>
            </a:lvl5pPr>
            <a:lvl6pPr marL="7690670" indent="0">
              <a:buNone/>
              <a:defRPr sz="5249" b="1"/>
            </a:lvl6pPr>
            <a:lvl7pPr marL="9228795" indent="0">
              <a:buNone/>
              <a:defRPr sz="5249" b="1"/>
            </a:lvl7pPr>
            <a:lvl8pPr marL="10766931" indent="0">
              <a:buNone/>
              <a:defRPr sz="5249" b="1"/>
            </a:lvl8pPr>
            <a:lvl9pPr marL="12305066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561578"/>
      </p:ext>
    </p:extLst>
  </p:cSld>
  <p:clrMapOvr>
    <a:masterClrMapping/>
  </p:clrMapOvr>
  <p:transition/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507598"/>
      </p:ext>
    </p:extLst>
  </p:cSld>
  <p:clrMapOvr>
    <a:masterClrMapping/>
  </p:clrMapOvr>
  <p:transition/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95800"/>
      </p:ext>
    </p:extLst>
  </p:cSld>
  <p:clrMapOvr>
    <a:masterClrMapping/>
  </p:clrMapOvr>
  <p:transition/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2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420482"/>
      </p:ext>
    </p:extLst>
  </p:cSld>
  <p:clrMapOvr>
    <a:masterClrMapping/>
  </p:clrMapOvr>
  <p:transition/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8141" indent="0">
              <a:buNone/>
              <a:defRPr sz="9413"/>
            </a:lvl2pPr>
            <a:lvl3pPr marL="3076270" indent="0">
              <a:buNone/>
              <a:defRPr sz="8332"/>
            </a:lvl3pPr>
            <a:lvl4pPr marL="4614399" indent="0">
              <a:buNone/>
              <a:defRPr sz="6914"/>
            </a:lvl4pPr>
            <a:lvl5pPr marL="6152529" indent="0">
              <a:buNone/>
              <a:defRPr sz="6914"/>
            </a:lvl5pPr>
            <a:lvl6pPr marL="7690670" indent="0">
              <a:buNone/>
              <a:defRPr sz="6914"/>
            </a:lvl6pPr>
            <a:lvl7pPr marL="9228795" indent="0">
              <a:buNone/>
              <a:defRPr sz="6914"/>
            </a:lvl7pPr>
            <a:lvl8pPr marL="10766931" indent="0">
              <a:buNone/>
              <a:defRPr sz="6914"/>
            </a:lvl8pPr>
            <a:lvl9pPr marL="12305066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8141" indent="0">
              <a:buNone/>
              <a:defRPr sz="4164"/>
            </a:lvl2pPr>
            <a:lvl3pPr marL="3076270" indent="0">
              <a:buNone/>
              <a:defRPr sz="3333"/>
            </a:lvl3pPr>
            <a:lvl4pPr marL="4614399" indent="0">
              <a:buNone/>
              <a:defRPr sz="3166"/>
            </a:lvl4pPr>
            <a:lvl5pPr marL="6152529" indent="0">
              <a:buNone/>
              <a:defRPr sz="3166"/>
            </a:lvl5pPr>
            <a:lvl6pPr marL="7690670" indent="0">
              <a:buNone/>
              <a:defRPr sz="3166"/>
            </a:lvl6pPr>
            <a:lvl7pPr marL="9228795" indent="0">
              <a:buNone/>
              <a:defRPr sz="3166"/>
            </a:lvl7pPr>
            <a:lvl8pPr marL="10766931" indent="0">
              <a:buNone/>
              <a:defRPr sz="3166"/>
            </a:lvl8pPr>
            <a:lvl9pPr marL="12305066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939692"/>
      </p:ext>
    </p:extLst>
  </p:cSld>
  <p:clrMapOvr>
    <a:masterClrMapping/>
  </p:clrMapOvr>
  <p:transition/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108268"/>
      </p:ext>
    </p:extLst>
  </p:cSld>
  <p:clrMapOvr>
    <a:masterClrMapping/>
  </p:clrMapOvr>
  <p:transition/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367827"/>
      </p:ext>
    </p:extLst>
  </p:cSld>
  <p:clrMapOvr>
    <a:masterClrMapping/>
  </p:clrMapOvr>
  <p:transition/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/>
          <p:cNvSpPr>
            <a:spLocks noChangeArrowheads="1"/>
          </p:cNvSpPr>
          <p:nvPr userDrawn="1"/>
        </p:nvSpPr>
        <p:spPr bwMode="auto">
          <a:xfrm>
            <a:off x="1440187" y="5899964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Freeform 7"/>
          <p:cNvSpPr>
            <a:spLocks noChangeArrowheads="1"/>
          </p:cNvSpPr>
          <p:nvPr userDrawn="1"/>
        </p:nvSpPr>
        <p:spPr bwMode="auto">
          <a:xfrm flipH="1" flipV="1">
            <a:off x="1385183" y="10658265"/>
            <a:ext cx="25923241" cy="4799964"/>
          </a:xfrm>
          <a:custGeom>
            <a:avLst/>
            <a:gdLst>
              <a:gd name="T0" fmla="*/ 0 w 1000"/>
              <a:gd name="T1" fmla="*/ 1000 h 1000"/>
              <a:gd name="T2" fmla="*/ 0 w 1000"/>
              <a:gd name="T3" fmla="*/ 0 h 1000"/>
              <a:gd name="T4" fmla="*/ 1000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99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07638" tIns="153745" rIns="307638" bIns="153745"/>
          <a:lstStyle/>
          <a:p>
            <a:pPr defTabSz="1537781"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prstClr val="black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6841636"/>
            <a:ext cx="24483061" cy="7716611"/>
          </a:xfrm>
        </p:spPr>
        <p:txBody>
          <a:bodyPr/>
          <a:lstStyle>
            <a:lvl1pPr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17901138"/>
            <a:ext cx="20162521" cy="1169956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1537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33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51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8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6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065CC-5CB7-1643-AA5A-DAE2BF11A34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610354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>
            <a:off x="1440187" y="6825866"/>
            <a:ext cx="25923241" cy="8331"/>
          </a:xfrm>
          <a:prstGeom prst="line">
            <a:avLst/>
          </a:prstGeom>
          <a:ln w="28575"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rgbClr val="008000"/>
                </a:solidFill>
                <a:latin typeface="Times"/>
                <a:cs typeface="Times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7441655"/>
            <a:ext cx="25923241" cy="24716487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39C16-5B41-F042-929B-C66C497D1AE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19732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81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781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5552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332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5109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887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6645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64421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30219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060B9-6451-1E41-8E8F-56AD61D4849C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1602897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F6C15-E818-6441-A5C6-104874361467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027967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3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781" indent="0">
              <a:buNone/>
              <a:defRPr sz="6914" b="1"/>
            </a:lvl2pPr>
            <a:lvl3pPr marL="3075552" indent="0">
              <a:buNone/>
              <a:defRPr sz="6082" b="1"/>
            </a:lvl3pPr>
            <a:lvl4pPr marL="4613324" indent="0">
              <a:buNone/>
              <a:defRPr sz="5249" b="1"/>
            </a:lvl4pPr>
            <a:lvl5pPr marL="6151096" indent="0">
              <a:buNone/>
              <a:defRPr sz="5249" b="1"/>
            </a:lvl5pPr>
            <a:lvl6pPr marL="7688874" indent="0">
              <a:buNone/>
              <a:defRPr sz="5249" b="1"/>
            </a:lvl6pPr>
            <a:lvl7pPr marL="9226645" indent="0">
              <a:buNone/>
              <a:defRPr sz="5249" b="1"/>
            </a:lvl7pPr>
            <a:lvl8pPr marL="10764421" indent="0">
              <a:buNone/>
              <a:defRPr sz="5249" b="1"/>
            </a:lvl8pPr>
            <a:lvl9pPr marL="1230219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3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1019FE-EFC2-8A4B-888F-BF3C8C82B2F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135417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5EEBF2-AC42-FE4E-A86B-4688B4B613F9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0750626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EE6B6E-057C-AD41-8B5B-C9D2BFE96164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1365577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3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942CE9-9032-A644-9D70-9ED653CFEA78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5902681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 rtlCol="0">
            <a:normAutofit/>
          </a:bodyPr>
          <a:lstStyle>
            <a:lvl1pPr marL="0" indent="0">
              <a:buNone/>
              <a:defRPr sz="10832"/>
            </a:lvl1pPr>
            <a:lvl2pPr marL="1537781" indent="0">
              <a:buNone/>
              <a:defRPr sz="9413"/>
            </a:lvl2pPr>
            <a:lvl3pPr marL="3075552" indent="0">
              <a:buNone/>
              <a:defRPr sz="8332"/>
            </a:lvl3pPr>
            <a:lvl4pPr marL="4613324" indent="0">
              <a:buNone/>
              <a:defRPr sz="6914"/>
            </a:lvl4pPr>
            <a:lvl5pPr marL="6151096" indent="0">
              <a:buNone/>
              <a:defRPr sz="6914"/>
            </a:lvl5pPr>
            <a:lvl6pPr marL="7688874" indent="0">
              <a:buNone/>
              <a:defRPr sz="6914"/>
            </a:lvl6pPr>
            <a:lvl7pPr marL="9226645" indent="0">
              <a:buNone/>
              <a:defRPr sz="6914"/>
            </a:lvl7pPr>
            <a:lvl8pPr marL="10764421" indent="0">
              <a:buNone/>
              <a:defRPr sz="6914"/>
            </a:lvl8pPr>
            <a:lvl9pPr marL="1230219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781" indent="0">
              <a:buNone/>
              <a:defRPr sz="4164"/>
            </a:lvl2pPr>
            <a:lvl3pPr marL="3075552" indent="0">
              <a:buNone/>
              <a:defRPr sz="3333"/>
            </a:lvl3pPr>
            <a:lvl4pPr marL="4613324" indent="0">
              <a:buNone/>
              <a:defRPr sz="3166"/>
            </a:lvl4pPr>
            <a:lvl5pPr marL="6151096" indent="0">
              <a:buNone/>
              <a:defRPr sz="3166"/>
            </a:lvl5pPr>
            <a:lvl6pPr marL="7688874" indent="0">
              <a:buNone/>
              <a:defRPr sz="3166"/>
            </a:lvl6pPr>
            <a:lvl7pPr marL="9226645" indent="0">
              <a:buNone/>
              <a:defRPr sz="3166"/>
            </a:lvl7pPr>
            <a:lvl8pPr marL="10764421" indent="0">
              <a:buNone/>
              <a:defRPr sz="3166"/>
            </a:lvl8pPr>
            <a:lvl9pPr marL="1230219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A3978-025E-4D4E-AEA2-D46532F764DB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708633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5FA89-537B-E34B-8F83-419EAC19CA41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267572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575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575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669826-498D-0D4E-B6FD-7530EF0F813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5886744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568" tIns="153711" rIns="307568" bIns="15371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568" tIns="153711" rIns="307568" bIns="15371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9130" tIns="184478" rIns="369130" bIns="18447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7202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855" tIns="155421" rIns="310855" bIns="15542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616132"/>
      </p:ext>
    </p:extLst>
  </p:cSld>
  <p:clrMapOvr>
    <a:masterClrMapping/>
  </p:clrMapOvr>
  <p:transition/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0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7425" indent="0">
              <a:buNone/>
              <a:defRPr sz="6082"/>
            </a:lvl2pPr>
            <a:lvl3pPr marL="3074830" indent="0">
              <a:buNone/>
              <a:defRPr sz="5249"/>
            </a:lvl3pPr>
            <a:lvl4pPr marL="4612250" indent="0">
              <a:buNone/>
              <a:defRPr sz="4833"/>
            </a:lvl4pPr>
            <a:lvl5pPr marL="6149665" indent="0">
              <a:buNone/>
              <a:defRPr sz="4833"/>
            </a:lvl5pPr>
            <a:lvl6pPr marL="7687077" indent="0">
              <a:buNone/>
              <a:defRPr sz="4833"/>
            </a:lvl6pPr>
            <a:lvl7pPr marL="9224491" indent="0">
              <a:buNone/>
              <a:defRPr sz="4833"/>
            </a:lvl7pPr>
            <a:lvl8pPr marL="10761911" indent="0">
              <a:buNone/>
              <a:defRPr sz="4833"/>
            </a:lvl8pPr>
            <a:lvl9pPr marL="1229932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73729"/>
      </p:ext>
    </p:extLst>
  </p:cSld>
  <p:clrMapOvr>
    <a:masterClrMapping/>
  </p:clrMapOvr>
  <p:transition/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661412"/>
      </p:ext>
    </p:extLst>
  </p:cSld>
  <p:clrMapOvr>
    <a:masterClrMapping/>
  </p:clrMapOvr>
  <p:transition/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425" indent="0">
              <a:buNone/>
              <a:defRPr sz="6914" b="1"/>
            </a:lvl2pPr>
            <a:lvl3pPr marL="3074830" indent="0">
              <a:buNone/>
              <a:defRPr sz="6082" b="1"/>
            </a:lvl3pPr>
            <a:lvl4pPr marL="4612250" indent="0">
              <a:buNone/>
              <a:defRPr sz="5249" b="1"/>
            </a:lvl4pPr>
            <a:lvl5pPr marL="6149665" indent="0">
              <a:buNone/>
              <a:defRPr sz="5249" b="1"/>
            </a:lvl5pPr>
            <a:lvl6pPr marL="7687077" indent="0">
              <a:buNone/>
              <a:defRPr sz="5249" b="1"/>
            </a:lvl6pPr>
            <a:lvl7pPr marL="9224491" indent="0">
              <a:buNone/>
              <a:defRPr sz="5249" b="1"/>
            </a:lvl7pPr>
            <a:lvl8pPr marL="10761911" indent="0">
              <a:buNone/>
              <a:defRPr sz="5249" b="1"/>
            </a:lvl8pPr>
            <a:lvl9pPr marL="1229932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47442"/>
      </p:ext>
    </p:extLst>
  </p:cSld>
  <p:clrMapOvr>
    <a:masterClrMapping/>
  </p:clrMapOvr>
  <p:transition/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90009"/>
      </p:ext>
    </p:extLst>
  </p:cSld>
  <p:clrMapOvr>
    <a:masterClrMapping/>
  </p:clrMapOvr>
  <p:transition/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953903"/>
      </p:ext>
    </p:extLst>
  </p:cSld>
  <p:clrMapOvr>
    <a:masterClrMapping/>
  </p:clrMapOvr>
  <p:transition/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6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6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228127"/>
      </p:ext>
    </p:extLst>
  </p:cSld>
  <p:clrMapOvr>
    <a:masterClrMapping/>
  </p:clrMapOvr>
  <p:transition/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7425" indent="0">
              <a:buNone/>
              <a:defRPr sz="9413"/>
            </a:lvl2pPr>
            <a:lvl3pPr marL="3074830" indent="0">
              <a:buNone/>
              <a:defRPr sz="8332"/>
            </a:lvl3pPr>
            <a:lvl4pPr marL="4612250" indent="0">
              <a:buNone/>
              <a:defRPr sz="6914"/>
            </a:lvl4pPr>
            <a:lvl5pPr marL="6149665" indent="0">
              <a:buNone/>
              <a:defRPr sz="6914"/>
            </a:lvl5pPr>
            <a:lvl6pPr marL="7687077" indent="0">
              <a:buNone/>
              <a:defRPr sz="6914"/>
            </a:lvl6pPr>
            <a:lvl7pPr marL="9224491" indent="0">
              <a:buNone/>
              <a:defRPr sz="6914"/>
            </a:lvl7pPr>
            <a:lvl8pPr marL="10761911" indent="0">
              <a:buNone/>
              <a:defRPr sz="6914"/>
            </a:lvl8pPr>
            <a:lvl9pPr marL="1229932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425" indent="0">
              <a:buNone/>
              <a:defRPr sz="4164"/>
            </a:lvl2pPr>
            <a:lvl3pPr marL="3074830" indent="0">
              <a:buNone/>
              <a:defRPr sz="3333"/>
            </a:lvl3pPr>
            <a:lvl4pPr marL="4612250" indent="0">
              <a:buNone/>
              <a:defRPr sz="3166"/>
            </a:lvl4pPr>
            <a:lvl5pPr marL="6149665" indent="0">
              <a:buNone/>
              <a:defRPr sz="3166"/>
            </a:lvl5pPr>
            <a:lvl6pPr marL="7687077" indent="0">
              <a:buNone/>
              <a:defRPr sz="3166"/>
            </a:lvl6pPr>
            <a:lvl7pPr marL="9224491" indent="0">
              <a:buNone/>
              <a:defRPr sz="3166"/>
            </a:lvl7pPr>
            <a:lvl8pPr marL="10761911" indent="0">
              <a:buNone/>
              <a:defRPr sz="3166"/>
            </a:lvl8pPr>
            <a:lvl9pPr marL="1229932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947679"/>
      </p:ext>
    </p:extLst>
  </p:cSld>
  <p:clrMapOvr>
    <a:masterClrMapping/>
  </p:clrMapOvr>
  <p:transition/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363363"/>
      </p:ext>
    </p:extLst>
  </p:cSld>
  <p:clrMapOvr>
    <a:masterClrMapping/>
  </p:clrMapOvr>
  <p:transition/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330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196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7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4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11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8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5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22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476367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1195600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09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7064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4110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1117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822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529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22339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940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6457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330415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1461896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7064" indent="0">
              <a:buNone/>
              <a:defRPr sz="6914" b="1"/>
            </a:lvl2pPr>
            <a:lvl3pPr marL="3074110" indent="0">
              <a:buNone/>
              <a:defRPr sz="6082" b="1"/>
            </a:lvl3pPr>
            <a:lvl4pPr marL="4611172" indent="0">
              <a:buNone/>
              <a:defRPr sz="5249" b="1"/>
            </a:lvl4pPr>
            <a:lvl5pPr marL="6148229" indent="0">
              <a:buNone/>
              <a:defRPr sz="5249" b="1"/>
            </a:lvl5pPr>
            <a:lvl6pPr marL="7685290" indent="0">
              <a:buNone/>
              <a:defRPr sz="5249" b="1"/>
            </a:lvl6pPr>
            <a:lvl7pPr marL="9222339" indent="0">
              <a:buNone/>
              <a:defRPr sz="5249" b="1"/>
            </a:lvl7pPr>
            <a:lvl8pPr marL="10759402" indent="0">
              <a:buNone/>
              <a:defRPr sz="5249" b="1"/>
            </a:lvl8pPr>
            <a:lvl9pPr marL="1229645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8650311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088104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7322560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65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2074125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7064" indent="0">
              <a:buNone/>
              <a:defRPr sz="9413"/>
            </a:lvl2pPr>
            <a:lvl3pPr marL="3074110" indent="0">
              <a:buNone/>
              <a:defRPr sz="8332"/>
            </a:lvl3pPr>
            <a:lvl4pPr marL="4611172" indent="0">
              <a:buNone/>
              <a:defRPr sz="6914"/>
            </a:lvl4pPr>
            <a:lvl5pPr marL="6148229" indent="0">
              <a:buNone/>
              <a:defRPr sz="6914"/>
            </a:lvl5pPr>
            <a:lvl6pPr marL="7685290" indent="0">
              <a:buNone/>
              <a:defRPr sz="6914"/>
            </a:lvl6pPr>
            <a:lvl7pPr marL="9222339" indent="0">
              <a:buNone/>
              <a:defRPr sz="6914"/>
            </a:lvl7pPr>
            <a:lvl8pPr marL="10759402" indent="0">
              <a:buNone/>
              <a:defRPr sz="6914"/>
            </a:lvl8pPr>
            <a:lvl9pPr marL="12296457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7064" indent="0">
              <a:buNone/>
              <a:defRPr sz="4164"/>
            </a:lvl2pPr>
            <a:lvl3pPr marL="3074110" indent="0">
              <a:buNone/>
              <a:defRPr sz="3333"/>
            </a:lvl3pPr>
            <a:lvl4pPr marL="4611172" indent="0">
              <a:buNone/>
              <a:defRPr sz="3166"/>
            </a:lvl4pPr>
            <a:lvl5pPr marL="6148229" indent="0">
              <a:buNone/>
              <a:defRPr sz="3166"/>
            </a:lvl5pPr>
            <a:lvl6pPr marL="7685290" indent="0">
              <a:buNone/>
              <a:defRPr sz="3166"/>
            </a:lvl6pPr>
            <a:lvl7pPr marL="9222339" indent="0">
              <a:buNone/>
              <a:defRPr sz="3166"/>
            </a:lvl7pPr>
            <a:lvl8pPr marL="10759402" indent="0">
              <a:buNone/>
              <a:defRPr sz="3166"/>
            </a:lvl8pPr>
            <a:lvl9pPr marL="1229645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631688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11579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6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997" indent="0">
              <a:buNone/>
              <a:defRPr sz="6082"/>
            </a:lvl2pPr>
            <a:lvl3pPr marL="3107997" indent="0">
              <a:buNone/>
              <a:defRPr sz="5249"/>
            </a:lvl3pPr>
            <a:lvl4pPr marL="4661992" indent="0">
              <a:buNone/>
              <a:defRPr sz="4833"/>
            </a:lvl4pPr>
            <a:lvl5pPr marL="6215991" indent="0">
              <a:buNone/>
              <a:defRPr sz="4833"/>
            </a:lvl5pPr>
            <a:lvl6pPr marL="7769989" indent="0">
              <a:buNone/>
              <a:defRPr sz="4833"/>
            </a:lvl6pPr>
            <a:lvl7pPr marL="9323985" indent="0">
              <a:buNone/>
              <a:defRPr sz="4833"/>
            </a:lvl7pPr>
            <a:lvl8pPr marL="10877990" indent="0">
              <a:buNone/>
              <a:defRPr sz="4833"/>
            </a:lvl8pPr>
            <a:lvl9pPr marL="1243198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604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604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0642580" y="33600697"/>
            <a:ext cx="6720840" cy="1683321"/>
          </a:xfrm>
          <a:prstGeom prst="rect">
            <a:avLst/>
          </a:prstGeom>
        </p:spPr>
        <p:txBody>
          <a:bodyPr lIns="369045" tIns="184438" rIns="369045" bIns="184438"/>
          <a:lstStyle/>
          <a:p>
            <a:fld id="{8B363EBC-A636-4E4F-B313-DA526F248DF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727642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426" tIns="153642" rIns="307426" bIns="153642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26" tIns="153642" rIns="307426" bIns="15364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960" tIns="184395" rIns="368960" bIns="18439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8928"/>
      </p:ext>
    </p:extLst>
  </p:cSld>
  <p:clrMapOvr>
    <a:masterClrMapping/>
  </p:clrMapOvr>
  <p:transition/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37680"/>
      </p:ext>
    </p:extLst>
  </p:cSld>
  <p:clrMapOvr>
    <a:masterClrMapping/>
  </p:clrMapOvr>
  <p:transition/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6709" indent="0">
              <a:buNone/>
              <a:defRPr sz="6082"/>
            </a:lvl2pPr>
            <a:lvl3pPr marL="3073396" indent="0">
              <a:buNone/>
              <a:defRPr sz="5249"/>
            </a:lvl3pPr>
            <a:lvl4pPr marL="4610098" indent="0">
              <a:buNone/>
              <a:defRPr sz="4833"/>
            </a:lvl4pPr>
            <a:lvl5pPr marL="6146797" indent="0">
              <a:buNone/>
              <a:defRPr sz="4833"/>
            </a:lvl5pPr>
            <a:lvl6pPr marL="7683494" indent="0">
              <a:buNone/>
              <a:defRPr sz="4833"/>
            </a:lvl6pPr>
            <a:lvl7pPr marL="9220188" indent="0">
              <a:buNone/>
              <a:defRPr sz="4833"/>
            </a:lvl7pPr>
            <a:lvl8pPr marL="10756895" indent="0">
              <a:buNone/>
              <a:defRPr sz="4833"/>
            </a:lvl8pPr>
            <a:lvl9pPr marL="1229358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61390"/>
      </p:ext>
    </p:extLst>
  </p:cSld>
  <p:clrMapOvr>
    <a:masterClrMapping/>
  </p:clrMapOvr>
  <p:transition/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870932"/>
      </p:ext>
    </p:extLst>
  </p:cSld>
  <p:clrMapOvr>
    <a:masterClrMapping/>
  </p:clrMapOvr>
  <p:transition/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3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709" indent="0">
              <a:buNone/>
              <a:defRPr sz="6914" b="1"/>
            </a:lvl2pPr>
            <a:lvl3pPr marL="3073396" indent="0">
              <a:buNone/>
              <a:defRPr sz="6082" b="1"/>
            </a:lvl3pPr>
            <a:lvl4pPr marL="4610098" indent="0">
              <a:buNone/>
              <a:defRPr sz="5249" b="1"/>
            </a:lvl4pPr>
            <a:lvl5pPr marL="6146797" indent="0">
              <a:buNone/>
              <a:defRPr sz="5249" b="1"/>
            </a:lvl5pPr>
            <a:lvl6pPr marL="7683494" indent="0">
              <a:buNone/>
              <a:defRPr sz="5249" b="1"/>
            </a:lvl6pPr>
            <a:lvl7pPr marL="9220188" indent="0">
              <a:buNone/>
              <a:defRPr sz="5249" b="1"/>
            </a:lvl7pPr>
            <a:lvl8pPr marL="10756895" indent="0">
              <a:buNone/>
              <a:defRPr sz="5249" b="1"/>
            </a:lvl8pPr>
            <a:lvl9pPr marL="1229358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3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6398"/>
      </p:ext>
    </p:extLst>
  </p:cSld>
  <p:clrMapOvr>
    <a:masterClrMapping/>
  </p:clrMapOvr>
  <p:transition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9649"/>
      </p:ext>
    </p:extLst>
  </p:cSld>
  <p:clrMapOvr>
    <a:masterClrMapping/>
  </p:clrMapOvr>
  <p:transition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678406"/>
      </p:ext>
    </p:extLst>
  </p:cSld>
  <p:clrMapOvr>
    <a:masterClrMapping/>
  </p:clrMapOvr>
  <p:transition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7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8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7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763747"/>
      </p:ext>
    </p:extLst>
  </p:cSld>
  <p:clrMapOvr>
    <a:masterClrMapping/>
  </p:clrMapOvr>
  <p:transition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6709" indent="0">
              <a:buNone/>
              <a:defRPr sz="9413"/>
            </a:lvl2pPr>
            <a:lvl3pPr marL="3073396" indent="0">
              <a:buNone/>
              <a:defRPr sz="8332"/>
            </a:lvl3pPr>
            <a:lvl4pPr marL="4610098" indent="0">
              <a:buNone/>
              <a:defRPr sz="6914"/>
            </a:lvl4pPr>
            <a:lvl5pPr marL="6146797" indent="0">
              <a:buNone/>
              <a:defRPr sz="6914"/>
            </a:lvl5pPr>
            <a:lvl6pPr marL="7683494" indent="0">
              <a:buNone/>
              <a:defRPr sz="6914"/>
            </a:lvl6pPr>
            <a:lvl7pPr marL="9220188" indent="0">
              <a:buNone/>
              <a:defRPr sz="6914"/>
            </a:lvl7pPr>
            <a:lvl8pPr marL="10756895" indent="0">
              <a:buNone/>
              <a:defRPr sz="6914"/>
            </a:lvl8pPr>
            <a:lvl9pPr marL="1229358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6709" indent="0">
              <a:buNone/>
              <a:defRPr sz="4164"/>
            </a:lvl2pPr>
            <a:lvl3pPr marL="3073396" indent="0">
              <a:buNone/>
              <a:defRPr sz="3333"/>
            </a:lvl3pPr>
            <a:lvl4pPr marL="4610098" indent="0">
              <a:buNone/>
              <a:defRPr sz="3166"/>
            </a:lvl4pPr>
            <a:lvl5pPr marL="6146797" indent="0">
              <a:buNone/>
              <a:defRPr sz="3166"/>
            </a:lvl5pPr>
            <a:lvl6pPr marL="7683494" indent="0">
              <a:buNone/>
              <a:defRPr sz="3166"/>
            </a:lvl6pPr>
            <a:lvl7pPr marL="9220188" indent="0">
              <a:buNone/>
              <a:defRPr sz="3166"/>
            </a:lvl7pPr>
            <a:lvl8pPr marL="10756895" indent="0">
              <a:buNone/>
              <a:defRPr sz="3166"/>
            </a:lvl8pPr>
            <a:lvl9pPr marL="1229358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11419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434057"/>
      </p:ext>
    </p:extLst>
  </p:cSld>
  <p:clrMapOvr>
    <a:masterClrMapping/>
  </p:clrMapOvr>
  <p:transition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26119"/>
      </p:ext>
    </p:extLst>
  </p:cSld>
  <p:clrMapOvr>
    <a:masterClrMapping/>
  </p:clrMapOvr>
  <p:transition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277" y="11184230"/>
            <a:ext cx="24483061" cy="7716611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20547" y="20399852"/>
            <a:ext cx="20162521" cy="919993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36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072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09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145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681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218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5404895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091918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45"/>
            <a:ext cx="24483061" cy="7149947"/>
          </a:xfrm>
        </p:spPr>
        <p:txBody>
          <a:bodyPr anchor="t"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>
                <a:solidFill>
                  <a:schemeClr val="tx1">
                    <a:tint val="75000"/>
                  </a:schemeClr>
                </a:solidFill>
              </a:defRPr>
            </a:lvl1pPr>
            <a:lvl2pPr marL="1536355" indent="0">
              <a:buNone/>
              <a:defRPr sz="6082">
                <a:solidFill>
                  <a:schemeClr val="tx1">
                    <a:tint val="75000"/>
                  </a:schemeClr>
                </a:solidFill>
              </a:defRPr>
            </a:lvl2pPr>
            <a:lvl3pPr marL="3072675" indent="0">
              <a:buNone/>
              <a:defRPr sz="5249">
                <a:solidFill>
                  <a:schemeClr val="tx1">
                    <a:tint val="75000"/>
                  </a:schemeClr>
                </a:solidFill>
              </a:defRPr>
            </a:lvl3pPr>
            <a:lvl4pPr marL="4609020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4pPr>
            <a:lvl5pPr marL="614536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5pPr>
            <a:lvl6pPr marL="7681703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6pPr>
            <a:lvl7pPr marL="9218036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7pPr>
            <a:lvl8pPr marL="10754384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8pPr>
            <a:lvl9pPr marL="12290722" indent="0">
              <a:buNone/>
              <a:defRPr sz="48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192453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0185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41839" y="8399982"/>
            <a:ext cx="12721589" cy="23758164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2348422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6355" indent="0">
              <a:buNone/>
              <a:defRPr sz="6914" b="1"/>
            </a:lvl2pPr>
            <a:lvl3pPr marL="3072675" indent="0">
              <a:buNone/>
              <a:defRPr sz="6082" b="1"/>
            </a:lvl3pPr>
            <a:lvl4pPr marL="4609020" indent="0">
              <a:buNone/>
              <a:defRPr sz="5249" b="1"/>
            </a:lvl4pPr>
            <a:lvl5pPr marL="6145363" indent="0">
              <a:buNone/>
              <a:defRPr sz="5249" b="1"/>
            </a:lvl5pPr>
            <a:lvl6pPr marL="7681703" indent="0">
              <a:buNone/>
              <a:defRPr sz="5249" b="1"/>
            </a:lvl6pPr>
            <a:lvl7pPr marL="9218036" indent="0">
              <a:buNone/>
              <a:defRPr sz="5249" b="1"/>
            </a:lvl7pPr>
            <a:lvl8pPr marL="10754384" indent="0">
              <a:buNone/>
              <a:defRPr sz="5249" b="1"/>
            </a:lvl8pPr>
            <a:lvl9pPr marL="1229072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2959666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99892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062802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29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63225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997" indent="0">
              <a:buNone/>
              <a:defRPr sz="6914" b="1"/>
            </a:lvl2pPr>
            <a:lvl3pPr marL="3107997" indent="0">
              <a:buNone/>
              <a:defRPr sz="6082" b="1"/>
            </a:lvl3pPr>
            <a:lvl4pPr marL="4661992" indent="0">
              <a:buNone/>
              <a:defRPr sz="5249" b="1"/>
            </a:lvl4pPr>
            <a:lvl5pPr marL="6215991" indent="0">
              <a:buNone/>
              <a:defRPr sz="5249" b="1"/>
            </a:lvl5pPr>
            <a:lvl6pPr marL="7769989" indent="0">
              <a:buNone/>
              <a:defRPr sz="5249" b="1"/>
            </a:lvl6pPr>
            <a:lvl7pPr marL="9323985" indent="0">
              <a:buNone/>
              <a:defRPr sz="5249" b="1"/>
            </a:lvl7pPr>
            <a:lvl8pPr marL="10877990" indent="0">
              <a:buNone/>
              <a:defRPr sz="5249" b="1"/>
            </a:lvl8pPr>
            <a:lvl9pPr marL="1243198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6355" indent="0">
              <a:buNone/>
              <a:defRPr sz="9413"/>
            </a:lvl2pPr>
            <a:lvl3pPr marL="3072675" indent="0">
              <a:buNone/>
              <a:defRPr sz="8332"/>
            </a:lvl3pPr>
            <a:lvl4pPr marL="4609020" indent="0">
              <a:buNone/>
              <a:defRPr sz="6914"/>
            </a:lvl4pPr>
            <a:lvl5pPr marL="6145363" indent="0">
              <a:buNone/>
              <a:defRPr sz="6914"/>
            </a:lvl5pPr>
            <a:lvl6pPr marL="7681703" indent="0">
              <a:buNone/>
              <a:defRPr sz="6914"/>
            </a:lvl6pPr>
            <a:lvl7pPr marL="9218036" indent="0">
              <a:buNone/>
              <a:defRPr sz="6914"/>
            </a:lvl7pPr>
            <a:lvl8pPr marL="10754384" indent="0">
              <a:buNone/>
              <a:defRPr sz="6914"/>
            </a:lvl8pPr>
            <a:lvl9pPr marL="12290722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6355" indent="0">
              <a:buNone/>
              <a:defRPr sz="4164"/>
            </a:lvl2pPr>
            <a:lvl3pPr marL="3072675" indent="0">
              <a:buNone/>
              <a:defRPr sz="3333"/>
            </a:lvl3pPr>
            <a:lvl4pPr marL="4609020" indent="0">
              <a:buNone/>
              <a:defRPr sz="3166"/>
            </a:lvl4pPr>
            <a:lvl5pPr marL="6145363" indent="0">
              <a:buNone/>
              <a:defRPr sz="3166"/>
            </a:lvl5pPr>
            <a:lvl6pPr marL="7681703" indent="0">
              <a:buNone/>
              <a:defRPr sz="3166"/>
            </a:lvl6pPr>
            <a:lvl7pPr marL="9218036" indent="0">
              <a:buNone/>
              <a:defRPr sz="3166"/>
            </a:lvl7pPr>
            <a:lvl8pPr marL="10754384" indent="0">
              <a:buNone/>
              <a:defRPr sz="3166"/>
            </a:lvl8pPr>
            <a:lvl9pPr marL="1229072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996963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157818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882610" y="1442637"/>
            <a:ext cx="6480810" cy="30716442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0181" y="1442637"/>
            <a:ext cx="18962370" cy="30716442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804F6-1EC8-4F45-958E-1A743EB96386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3487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83" tIns="153567" rIns="307283" bIns="1535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9874"/>
      </p:ext>
    </p:extLst>
  </p:cSld>
  <p:clrMapOvr>
    <a:masterClrMapping/>
  </p:clrMapOvr>
  <p:transition/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64528"/>
      </p:ext>
    </p:extLst>
  </p:cSld>
  <p:clrMapOvr>
    <a:masterClrMapping/>
  </p:clrMapOvr>
  <p:transition/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6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998" indent="0">
              <a:buNone/>
              <a:defRPr sz="6082"/>
            </a:lvl2pPr>
            <a:lvl3pPr marL="3071958" indent="0">
              <a:buNone/>
              <a:defRPr sz="5249"/>
            </a:lvl3pPr>
            <a:lvl4pPr marL="4607947" indent="0">
              <a:buNone/>
              <a:defRPr sz="4833"/>
            </a:lvl4pPr>
            <a:lvl5pPr marL="6143929" indent="0">
              <a:buNone/>
              <a:defRPr sz="4833"/>
            </a:lvl5pPr>
            <a:lvl6pPr marL="7679911" indent="0">
              <a:buNone/>
              <a:defRPr sz="4833"/>
            </a:lvl6pPr>
            <a:lvl7pPr marL="9215889" indent="0">
              <a:buNone/>
              <a:defRPr sz="4833"/>
            </a:lvl7pPr>
            <a:lvl8pPr marL="10751877" indent="0">
              <a:buNone/>
              <a:defRPr sz="4833"/>
            </a:lvl8pPr>
            <a:lvl9pPr marL="1228785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678518"/>
      </p:ext>
    </p:extLst>
  </p:cSld>
  <p:clrMapOvr>
    <a:masterClrMapping/>
  </p:clrMapOvr>
  <p:transition/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198796"/>
      </p:ext>
    </p:extLst>
  </p:cSld>
  <p:clrMapOvr>
    <a:masterClrMapping/>
  </p:clrMapOvr>
  <p:transition/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49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998" indent="0">
              <a:buNone/>
              <a:defRPr sz="6914" b="1"/>
            </a:lvl2pPr>
            <a:lvl3pPr marL="3071958" indent="0">
              <a:buNone/>
              <a:defRPr sz="6082" b="1"/>
            </a:lvl3pPr>
            <a:lvl4pPr marL="4607947" indent="0">
              <a:buNone/>
              <a:defRPr sz="5249" b="1"/>
            </a:lvl4pPr>
            <a:lvl5pPr marL="6143929" indent="0">
              <a:buNone/>
              <a:defRPr sz="5249" b="1"/>
            </a:lvl5pPr>
            <a:lvl6pPr marL="7679911" indent="0">
              <a:buNone/>
              <a:defRPr sz="5249" b="1"/>
            </a:lvl6pPr>
            <a:lvl7pPr marL="9215889" indent="0">
              <a:buNone/>
              <a:defRPr sz="5249" b="1"/>
            </a:lvl7pPr>
            <a:lvl8pPr marL="10751877" indent="0">
              <a:buNone/>
              <a:defRPr sz="5249" b="1"/>
            </a:lvl8pPr>
            <a:lvl9pPr marL="1228785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49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75097"/>
      </p:ext>
    </p:extLst>
  </p:cSld>
  <p:clrMapOvr>
    <a:masterClrMapping/>
  </p:clrMapOvr>
  <p:transition/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383652"/>
      </p:ext>
    </p:extLst>
  </p:cSld>
  <p:clrMapOvr>
    <a:masterClrMapping/>
  </p:clrMapOvr>
  <p:transition/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27095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1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46242"/>
      </p:ext>
    </p:extLst>
  </p:cSld>
  <p:clrMapOvr>
    <a:masterClrMapping/>
  </p:clrMapOvr>
  <p:transition/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998" indent="0">
              <a:buNone/>
              <a:defRPr sz="9413"/>
            </a:lvl2pPr>
            <a:lvl3pPr marL="3071958" indent="0">
              <a:buNone/>
              <a:defRPr sz="8332"/>
            </a:lvl3pPr>
            <a:lvl4pPr marL="4607947" indent="0">
              <a:buNone/>
              <a:defRPr sz="6914"/>
            </a:lvl4pPr>
            <a:lvl5pPr marL="6143929" indent="0">
              <a:buNone/>
              <a:defRPr sz="6914"/>
            </a:lvl5pPr>
            <a:lvl6pPr marL="7679911" indent="0">
              <a:buNone/>
              <a:defRPr sz="6914"/>
            </a:lvl6pPr>
            <a:lvl7pPr marL="9215889" indent="0">
              <a:buNone/>
              <a:defRPr sz="6914"/>
            </a:lvl7pPr>
            <a:lvl8pPr marL="10751877" indent="0">
              <a:buNone/>
              <a:defRPr sz="6914"/>
            </a:lvl8pPr>
            <a:lvl9pPr marL="1228785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998" indent="0">
              <a:buNone/>
              <a:defRPr sz="4164"/>
            </a:lvl2pPr>
            <a:lvl3pPr marL="3071958" indent="0">
              <a:buNone/>
              <a:defRPr sz="3333"/>
            </a:lvl3pPr>
            <a:lvl4pPr marL="4607947" indent="0">
              <a:buNone/>
              <a:defRPr sz="3166"/>
            </a:lvl4pPr>
            <a:lvl5pPr marL="6143929" indent="0">
              <a:buNone/>
              <a:defRPr sz="3166"/>
            </a:lvl5pPr>
            <a:lvl6pPr marL="7679911" indent="0">
              <a:buNone/>
              <a:defRPr sz="3166"/>
            </a:lvl6pPr>
            <a:lvl7pPr marL="9215889" indent="0">
              <a:buNone/>
              <a:defRPr sz="3166"/>
            </a:lvl7pPr>
            <a:lvl8pPr marL="10751877" indent="0">
              <a:buNone/>
              <a:defRPr sz="3166"/>
            </a:lvl8pPr>
            <a:lvl9pPr marL="1228785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814127"/>
      </p:ext>
    </p:extLst>
  </p:cSld>
  <p:clrMapOvr>
    <a:masterClrMapping/>
  </p:clrMapOvr>
  <p:transition/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604761"/>
      </p:ext>
    </p:extLst>
  </p:cSld>
  <p:clrMapOvr>
    <a:masterClrMapping/>
  </p:clrMapOvr>
  <p:transition/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46176"/>
      </p:ext>
    </p:extLst>
  </p:cSld>
  <p:clrMapOvr>
    <a:masterClrMapping/>
  </p:clrMapOvr>
  <p:transition/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208" tIns="153530" rIns="307208" bIns="1535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476951"/>
      </p:ext>
    </p:extLst>
  </p:cSld>
  <p:clrMapOvr>
    <a:masterClrMapping/>
  </p:clrMapOvr>
  <p:transition/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2880"/>
      </p:ext>
    </p:extLst>
  </p:cSld>
  <p:clrMapOvr>
    <a:masterClrMapping/>
  </p:clrMapOvr>
  <p:transition/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636" indent="0">
              <a:buNone/>
              <a:defRPr sz="6082"/>
            </a:lvl2pPr>
            <a:lvl3pPr marL="3071243" indent="0">
              <a:buNone/>
              <a:defRPr sz="5249"/>
            </a:lvl3pPr>
            <a:lvl4pPr marL="4606868" indent="0">
              <a:buNone/>
              <a:defRPr sz="4833"/>
            </a:lvl4pPr>
            <a:lvl5pPr marL="6142498" indent="0">
              <a:buNone/>
              <a:defRPr sz="4833"/>
            </a:lvl5pPr>
            <a:lvl6pPr marL="7678124" indent="0">
              <a:buNone/>
              <a:defRPr sz="4833"/>
            </a:lvl6pPr>
            <a:lvl7pPr marL="9213741" indent="0">
              <a:buNone/>
              <a:defRPr sz="4833"/>
            </a:lvl7pPr>
            <a:lvl8pPr marL="10749367" indent="0">
              <a:buNone/>
              <a:defRPr sz="4833"/>
            </a:lvl8pPr>
            <a:lvl9pPr marL="1228499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774149"/>
      </p:ext>
    </p:extLst>
  </p:cSld>
  <p:clrMapOvr>
    <a:masterClrMapping/>
  </p:clrMapOvr>
  <p:transition/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0200129"/>
      </p:ext>
    </p:extLst>
  </p:cSld>
  <p:clrMapOvr>
    <a:masterClrMapping/>
  </p:clrMapOvr>
  <p:transition/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636" indent="0">
              <a:buNone/>
              <a:defRPr sz="6914" b="1"/>
            </a:lvl2pPr>
            <a:lvl3pPr marL="3071243" indent="0">
              <a:buNone/>
              <a:defRPr sz="6082" b="1"/>
            </a:lvl3pPr>
            <a:lvl4pPr marL="4606868" indent="0">
              <a:buNone/>
              <a:defRPr sz="5249" b="1"/>
            </a:lvl4pPr>
            <a:lvl5pPr marL="6142498" indent="0">
              <a:buNone/>
              <a:defRPr sz="5249" b="1"/>
            </a:lvl5pPr>
            <a:lvl6pPr marL="7678124" indent="0">
              <a:buNone/>
              <a:defRPr sz="5249" b="1"/>
            </a:lvl6pPr>
            <a:lvl7pPr marL="9213741" indent="0">
              <a:buNone/>
              <a:defRPr sz="5249" b="1"/>
            </a:lvl7pPr>
            <a:lvl8pPr marL="10749367" indent="0">
              <a:buNone/>
              <a:defRPr sz="5249" b="1"/>
            </a:lvl8pPr>
            <a:lvl9pPr marL="1228499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199306"/>
      </p:ext>
    </p:extLst>
  </p:cSld>
  <p:clrMapOvr>
    <a:masterClrMapping/>
  </p:clrMapOvr>
  <p:transition/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484662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71530"/>
      </p:ext>
    </p:extLst>
  </p:cSld>
  <p:clrMapOvr>
    <a:masterClrMapping/>
  </p:clrMapOvr>
  <p:transition/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4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28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4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5370657"/>
      </p:ext>
    </p:extLst>
  </p:cSld>
  <p:clrMapOvr>
    <a:masterClrMapping/>
  </p:clrMapOvr>
  <p:transition/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636" indent="0">
              <a:buNone/>
              <a:defRPr sz="9413"/>
            </a:lvl2pPr>
            <a:lvl3pPr marL="3071243" indent="0">
              <a:buNone/>
              <a:defRPr sz="8332"/>
            </a:lvl3pPr>
            <a:lvl4pPr marL="4606868" indent="0">
              <a:buNone/>
              <a:defRPr sz="6914"/>
            </a:lvl4pPr>
            <a:lvl5pPr marL="6142498" indent="0">
              <a:buNone/>
              <a:defRPr sz="6914"/>
            </a:lvl5pPr>
            <a:lvl6pPr marL="7678124" indent="0">
              <a:buNone/>
              <a:defRPr sz="6914"/>
            </a:lvl6pPr>
            <a:lvl7pPr marL="9213741" indent="0">
              <a:buNone/>
              <a:defRPr sz="6914"/>
            </a:lvl7pPr>
            <a:lvl8pPr marL="10749367" indent="0">
              <a:buNone/>
              <a:defRPr sz="6914"/>
            </a:lvl8pPr>
            <a:lvl9pPr marL="1228499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636" indent="0">
              <a:buNone/>
              <a:defRPr sz="4164"/>
            </a:lvl2pPr>
            <a:lvl3pPr marL="3071243" indent="0">
              <a:buNone/>
              <a:defRPr sz="3333"/>
            </a:lvl3pPr>
            <a:lvl4pPr marL="4606868" indent="0">
              <a:buNone/>
              <a:defRPr sz="3166"/>
            </a:lvl4pPr>
            <a:lvl5pPr marL="6142498" indent="0">
              <a:buNone/>
              <a:defRPr sz="3166"/>
            </a:lvl5pPr>
            <a:lvl6pPr marL="7678124" indent="0">
              <a:buNone/>
              <a:defRPr sz="3166"/>
            </a:lvl6pPr>
            <a:lvl7pPr marL="9213741" indent="0">
              <a:buNone/>
              <a:defRPr sz="3166"/>
            </a:lvl7pPr>
            <a:lvl8pPr marL="10749367" indent="0">
              <a:buNone/>
              <a:defRPr sz="3166"/>
            </a:lvl8pPr>
            <a:lvl9pPr marL="1228499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56542"/>
      </p:ext>
    </p:extLst>
  </p:cSld>
  <p:clrMapOvr>
    <a:masterClrMapping/>
  </p:clrMapOvr>
  <p:transition/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931407"/>
      </p:ext>
    </p:extLst>
  </p:cSld>
  <p:clrMapOvr>
    <a:masterClrMapping/>
  </p:clrMapOvr>
  <p:transition/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529322"/>
      </p:ext>
    </p:extLst>
  </p:cSld>
  <p:clrMapOvr>
    <a:masterClrMapping/>
  </p:clrMapOvr>
  <p:transition/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137" tIns="153495" rIns="307137" bIns="15349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5834"/>
      </p:ext>
    </p:extLst>
  </p:cSld>
  <p:clrMapOvr>
    <a:masterClrMapping/>
  </p:clrMapOvr>
  <p:transition/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67429"/>
      </p:ext>
    </p:extLst>
  </p:cSld>
  <p:clrMapOvr>
    <a:masterClrMapping/>
  </p:clrMapOvr>
  <p:transition/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186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5280" indent="0">
              <a:buNone/>
              <a:defRPr sz="6082"/>
            </a:lvl2pPr>
            <a:lvl3pPr marL="3070528" indent="0">
              <a:buNone/>
              <a:defRPr sz="5249"/>
            </a:lvl3pPr>
            <a:lvl4pPr marL="4605797" indent="0">
              <a:buNone/>
              <a:defRPr sz="4833"/>
            </a:lvl4pPr>
            <a:lvl5pPr marL="6141062" indent="0">
              <a:buNone/>
              <a:defRPr sz="4833"/>
            </a:lvl5pPr>
            <a:lvl6pPr marL="7676330" indent="0">
              <a:buNone/>
              <a:defRPr sz="4833"/>
            </a:lvl6pPr>
            <a:lvl7pPr marL="9211587" indent="0">
              <a:buNone/>
              <a:defRPr sz="4833"/>
            </a:lvl7pPr>
            <a:lvl8pPr marL="10746862" indent="0">
              <a:buNone/>
              <a:defRPr sz="4833"/>
            </a:lvl8pPr>
            <a:lvl9pPr marL="12282127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885764"/>
      </p:ext>
    </p:extLst>
  </p:cSld>
  <p:clrMapOvr>
    <a:masterClrMapping/>
  </p:clrMapOvr>
  <p:transition/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3509"/>
      </p:ext>
    </p:extLst>
  </p:cSld>
  <p:clrMapOvr>
    <a:masterClrMapping/>
  </p:clrMapOvr>
  <p:transition/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5280" indent="0">
              <a:buNone/>
              <a:defRPr sz="6914" b="1"/>
            </a:lvl2pPr>
            <a:lvl3pPr marL="3070528" indent="0">
              <a:buNone/>
              <a:defRPr sz="6082" b="1"/>
            </a:lvl3pPr>
            <a:lvl4pPr marL="4605797" indent="0">
              <a:buNone/>
              <a:defRPr sz="5249" b="1"/>
            </a:lvl4pPr>
            <a:lvl5pPr marL="6141062" indent="0">
              <a:buNone/>
              <a:defRPr sz="5249" b="1"/>
            </a:lvl5pPr>
            <a:lvl6pPr marL="7676330" indent="0">
              <a:buNone/>
              <a:defRPr sz="5249" b="1"/>
            </a:lvl6pPr>
            <a:lvl7pPr marL="9211587" indent="0">
              <a:buNone/>
              <a:defRPr sz="5249" b="1"/>
            </a:lvl7pPr>
            <a:lvl8pPr marL="10746862" indent="0">
              <a:buNone/>
              <a:defRPr sz="5249" b="1"/>
            </a:lvl8pPr>
            <a:lvl9pPr marL="12282127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42894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3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895072"/>
      </p:ext>
    </p:extLst>
  </p:cSld>
  <p:clrMapOvr>
    <a:masterClrMapping/>
  </p:clrMapOvr>
  <p:transition/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1182"/>
      </p:ext>
    </p:extLst>
  </p:cSld>
  <p:clrMapOvr>
    <a:masterClrMapping/>
  </p:clrMapOvr>
  <p:transition/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4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011190"/>
      </p:ext>
    </p:extLst>
  </p:cSld>
  <p:clrMapOvr>
    <a:masterClrMapping/>
  </p:clrMapOvr>
  <p:transition/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5280" indent="0">
              <a:buNone/>
              <a:defRPr sz="9413"/>
            </a:lvl2pPr>
            <a:lvl3pPr marL="3070528" indent="0">
              <a:buNone/>
              <a:defRPr sz="8332"/>
            </a:lvl3pPr>
            <a:lvl4pPr marL="4605797" indent="0">
              <a:buNone/>
              <a:defRPr sz="6914"/>
            </a:lvl4pPr>
            <a:lvl5pPr marL="6141062" indent="0">
              <a:buNone/>
              <a:defRPr sz="6914"/>
            </a:lvl5pPr>
            <a:lvl6pPr marL="7676330" indent="0">
              <a:buNone/>
              <a:defRPr sz="6914"/>
            </a:lvl6pPr>
            <a:lvl7pPr marL="9211587" indent="0">
              <a:buNone/>
              <a:defRPr sz="6914"/>
            </a:lvl7pPr>
            <a:lvl8pPr marL="10746862" indent="0">
              <a:buNone/>
              <a:defRPr sz="6914"/>
            </a:lvl8pPr>
            <a:lvl9pPr marL="12282127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5280" indent="0">
              <a:buNone/>
              <a:defRPr sz="4164"/>
            </a:lvl2pPr>
            <a:lvl3pPr marL="3070528" indent="0">
              <a:buNone/>
              <a:defRPr sz="3333"/>
            </a:lvl3pPr>
            <a:lvl4pPr marL="4605797" indent="0">
              <a:buNone/>
              <a:defRPr sz="3166"/>
            </a:lvl4pPr>
            <a:lvl5pPr marL="6141062" indent="0">
              <a:buNone/>
              <a:defRPr sz="3166"/>
            </a:lvl5pPr>
            <a:lvl6pPr marL="7676330" indent="0">
              <a:buNone/>
              <a:defRPr sz="3166"/>
            </a:lvl6pPr>
            <a:lvl7pPr marL="9211587" indent="0">
              <a:buNone/>
              <a:defRPr sz="3166"/>
            </a:lvl7pPr>
            <a:lvl8pPr marL="10746862" indent="0">
              <a:buNone/>
              <a:defRPr sz="3166"/>
            </a:lvl8pPr>
            <a:lvl9pPr marL="12282127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041239"/>
      </p:ext>
    </p:extLst>
  </p:cSld>
  <p:clrMapOvr>
    <a:masterClrMapping/>
  </p:clrMapOvr>
  <p:transition/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989731"/>
      </p:ext>
    </p:extLst>
  </p:cSld>
  <p:clrMapOvr>
    <a:masterClrMapping/>
  </p:clrMapOvr>
  <p:transition/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259405"/>
      </p:ext>
    </p:extLst>
  </p:cSld>
  <p:clrMapOvr>
    <a:masterClrMapping/>
  </p:clrMapOvr>
  <p:transition/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7066" tIns="153455" rIns="307066" bIns="1534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770625"/>
      </p:ext>
    </p:extLst>
  </p:cSld>
  <p:clrMapOvr>
    <a:masterClrMapping/>
  </p:clrMapOvr>
  <p:transition/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84286"/>
      </p:ext>
    </p:extLst>
  </p:cSld>
  <p:clrMapOvr>
    <a:masterClrMapping/>
  </p:clrMapOvr>
  <p:transition/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0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922" indent="0">
              <a:buNone/>
              <a:defRPr sz="6082"/>
            </a:lvl2pPr>
            <a:lvl3pPr marL="3069816" indent="0">
              <a:buNone/>
              <a:defRPr sz="5249"/>
            </a:lvl3pPr>
            <a:lvl4pPr marL="4604724" indent="0">
              <a:buNone/>
              <a:defRPr sz="4833"/>
            </a:lvl4pPr>
            <a:lvl5pPr marL="6139630" indent="0">
              <a:buNone/>
              <a:defRPr sz="4833"/>
            </a:lvl5pPr>
            <a:lvl6pPr marL="7674539" indent="0">
              <a:buNone/>
              <a:defRPr sz="4833"/>
            </a:lvl6pPr>
            <a:lvl7pPr marL="9209442" indent="0">
              <a:buNone/>
              <a:defRPr sz="4833"/>
            </a:lvl7pPr>
            <a:lvl8pPr marL="10744358" indent="0">
              <a:buNone/>
              <a:defRPr sz="4833"/>
            </a:lvl8pPr>
            <a:lvl9pPr marL="1227926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65732"/>
      </p:ext>
    </p:extLst>
  </p:cSld>
  <p:clrMapOvr>
    <a:masterClrMapping/>
  </p:clrMapOvr>
  <p:transition/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52938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997" indent="0">
              <a:buNone/>
              <a:defRPr sz="9413"/>
            </a:lvl2pPr>
            <a:lvl3pPr marL="3107997" indent="0">
              <a:buNone/>
              <a:defRPr sz="8332"/>
            </a:lvl3pPr>
            <a:lvl4pPr marL="4661992" indent="0">
              <a:buNone/>
              <a:defRPr sz="6914"/>
            </a:lvl4pPr>
            <a:lvl5pPr marL="6215991" indent="0">
              <a:buNone/>
              <a:defRPr sz="6914"/>
            </a:lvl5pPr>
            <a:lvl6pPr marL="7769989" indent="0">
              <a:buNone/>
              <a:defRPr sz="6914"/>
            </a:lvl6pPr>
            <a:lvl7pPr marL="9323985" indent="0">
              <a:buNone/>
              <a:defRPr sz="6914"/>
            </a:lvl7pPr>
            <a:lvl8pPr marL="10877990" indent="0">
              <a:buNone/>
              <a:defRPr sz="6914"/>
            </a:lvl8pPr>
            <a:lvl9pPr marL="1243198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997" indent="0">
              <a:buNone/>
              <a:defRPr sz="4164"/>
            </a:lvl2pPr>
            <a:lvl3pPr marL="3107997" indent="0">
              <a:buNone/>
              <a:defRPr sz="3333"/>
            </a:lvl3pPr>
            <a:lvl4pPr marL="4661992" indent="0">
              <a:buNone/>
              <a:defRPr sz="3166"/>
            </a:lvl4pPr>
            <a:lvl5pPr marL="6215991" indent="0">
              <a:buNone/>
              <a:defRPr sz="3166"/>
            </a:lvl5pPr>
            <a:lvl6pPr marL="7769989" indent="0">
              <a:buNone/>
              <a:defRPr sz="3166"/>
            </a:lvl6pPr>
            <a:lvl7pPr marL="9323985" indent="0">
              <a:buNone/>
              <a:defRPr sz="3166"/>
            </a:lvl7pPr>
            <a:lvl8pPr marL="10877990" indent="0">
              <a:buNone/>
              <a:defRPr sz="3166"/>
            </a:lvl8pPr>
            <a:lvl9pPr marL="1243198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58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922" indent="0">
              <a:buNone/>
              <a:defRPr sz="6914" b="1"/>
            </a:lvl2pPr>
            <a:lvl3pPr marL="3069816" indent="0">
              <a:buNone/>
              <a:defRPr sz="6082" b="1"/>
            </a:lvl3pPr>
            <a:lvl4pPr marL="4604724" indent="0">
              <a:buNone/>
              <a:defRPr sz="5249" b="1"/>
            </a:lvl4pPr>
            <a:lvl5pPr marL="6139630" indent="0">
              <a:buNone/>
              <a:defRPr sz="5249" b="1"/>
            </a:lvl5pPr>
            <a:lvl6pPr marL="7674539" indent="0">
              <a:buNone/>
              <a:defRPr sz="5249" b="1"/>
            </a:lvl6pPr>
            <a:lvl7pPr marL="9209442" indent="0">
              <a:buNone/>
              <a:defRPr sz="5249" b="1"/>
            </a:lvl7pPr>
            <a:lvl8pPr marL="10744358" indent="0">
              <a:buNone/>
              <a:defRPr sz="5249" b="1"/>
            </a:lvl8pPr>
            <a:lvl9pPr marL="1227926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58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243100"/>
      </p:ext>
    </p:extLst>
  </p:cSld>
  <p:clrMapOvr>
    <a:masterClrMapping/>
  </p:clrMapOvr>
  <p:transition/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352379"/>
      </p:ext>
    </p:extLst>
  </p:cSld>
  <p:clrMapOvr>
    <a:masterClrMapping/>
  </p:clrMapOvr>
  <p:transition/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92461"/>
      </p:ext>
    </p:extLst>
  </p:cSld>
  <p:clrMapOvr>
    <a:masterClrMapping/>
  </p:clrMapOvr>
  <p:transition/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8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5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8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860257"/>
      </p:ext>
    </p:extLst>
  </p:cSld>
  <p:clrMapOvr>
    <a:masterClrMapping/>
  </p:clrMapOvr>
  <p:transition/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922" indent="0">
              <a:buNone/>
              <a:defRPr sz="9413"/>
            </a:lvl2pPr>
            <a:lvl3pPr marL="3069816" indent="0">
              <a:buNone/>
              <a:defRPr sz="8332"/>
            </a:lvl3pPr>
            <a:lvl4pPr marL="4604724" indent="0">
              <a:buNone/>
              <a:defRPr sz="6914"/>
            </a:lvl4pPr>
            <a:lvl5pPr marL="6139630" indent="0">
              <a:buNone/>
              <a:defRPr sz="6914"/>
            </a:lvl5pPr>
            <a:lvl6pPr marL="7674539" indent="0">
              <a:buNone/>
              <a:defRPr sz="6914"/>
            </a:lvl6pPr>
            <a:lvl7pPr marL="9209442" indent="0">
              <a:buNone/>
              <a:defRPr sz="6914"/>
            </a:lvl7pPr>
            <a:lvl8pPr marL="10744358" indent="0">
              <a:buNone/>
              <a:defRPr sz="6914"/>
            </a:lvl8pPr>
            <a:lvl9pPr marL="1227926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922" indent="0">
              <a:buNone/>
              <a:defRPr sz="4164"/>
            </a:lvl2pPr>
            <a:lvl3pPr marL="3069816" indent="0">
              <a:buNone/>
              <a:defRPr sz="3333"/>
            </a:lvl3pPr>
            <a:lvl4pPr marL="4604724" indent="0">
              <a:buNone/>
              <a:defRPr sz="3166"/>
            </a:lvl4pPr>
            <a:lvl5pPr marL="6139630" indent="0">
              <a:buNone/>
              <a:defRPr sz="3166"/>
            </a:lvl5pPr>
            <a:lvl6pPr marL="7674539" indent="0">
              <a:buNone/>
              <a:defRPr sz="3166"/>
            </a:lvl6pPr>
            <a:lvl7pPr marL="9209442" indent="0">
              <a:buNone/>
              <a:defRPr sz="3166"/>
            </a:lvl7pPr>
            <a:lvl8pPr marL="10744358" indent="0">
              <a:buNone/>
              <a:defRPr sz="3166"/>
            </a:lvl8pPr>
            <a:lvl9pPr marL="1227926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347063"/>
      </p:ext>
    </p:extLst>
  </p:cSld>
  <p:clrMapOvr>
    <a:masterClrMapping/>
  </p:clrMapOvr>
  <p:transition/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97942"/>
      </p:ext>
    </p:extLst>
  </p:cSld>
  <p:clrMapOvr>
    <a:masterClrMapping/>
  </p:clrMapOvr>
  <p:transition/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462213"/>
      </p:ext>
    </p:extLst>
  </p:cSld>
  <p:clrMapOvr>
    <a:masterClrMapping/>
  </p:clrMapOvr>
  <p:transition/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95" tIns="153417" rIns="306995" bIns="1534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978687"/>
      </p:ext>
    </p:extLst>
  </p:cSld>
  <p:clrMapOvr>
    <a:masterClrMapping/>
  </p:clrMapOvr>
  <p:transition/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54461"/>
      </p:ext>
    </p:extLst>
  </p:cSld>
  <p:clrMapOvr>
    <a:masterClrMapping/>
  </p:clrMapOvr>
  <p:transition/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2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565" indent="0">
              <a:buNone/>
              <a:defRPr sz="6082"/>
            </a:lvl2pPr>
            <a:lvl3pPr marL="3069099" indent="0">
              <a:buNone/>
              <a:defRPr sz="5249"/>
            </a:lvl3pPr>
            <a:lvl4pPr marL="4603651" indent="0">
              <a:buNone/>
              <a:defRPr sz="4833"/>
            </a:lvl4pPr>
            <a:lvl5pPr marL="6138195" indent="0">
              <a:buNone/>
              <a:defRPr sz="4833"/>
            </a:lvl5pPr>
            <a:lvl6pPr marL="7672750" indent="0">
              <a:buNone/>
              <a:defRPr sz="4833"/>
            </a:lvl6pPr>
            <a:lvl7pPr marL="9207294" indent="0">
              <a:buNone/>
              <a:defRPr sz="4833"/>
            </a:lvl7pPr>
            <a:lvl8pPr marL="10741850" indent="0">
              <a:buNone/>
              <a:defRPr sz="4833"/>
            </a:lvl8pPr>
            <a:lvl9pPr marL="122764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99587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623891"/>
      </p:ext>
    </p:extLst>
  </p:cSld>
  <p:clrMapOvr>
    <a:masterClrMapping/>
  </p:clrMapOvr>
  <p:transition/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565" indent="0">
              <a:buNone/>
              <a:defRPr sz="6914" b="1"/>
            </a:lvl2pPr>
            <a:lvl3pPr marL="3069099" indent="0">
              <a:buNone/>
              <a:defRPr sz="6082" b="1"/>
            </a:lvl3pPr>
            <a:lvl4pPr marL="4603651" indent="0">
              <a:buNone/>
              <a:defRPr sz="5249" b="1"/>
            </a:lvl4pPr>
            <a:lvl5pPr marL="6138195" indent="0">
              <a:buNone/>
              <a:defRPr sz="5249" b="1"/>
            </a:lvl5pPr>
            <a:lvl6pPr marL="7672750" indent="0">
              <a:buNone/>
              <a:defRPr sz="5249" b="1"/>
            </a:lvl6pPr>
            <a:lvl7pPr marL="9207294" indent="0">
              <a:buNone/>
              <a:defRPr sz="5249" b="1"/>
            </a:lvl7pPr>
            <a:lvl8pPr marL="10741850" indent="0">
              <a:buNone/>
              <a:defRPr sz="5249" b="1"/>
            </a:lvl8pPr>
            <a:lvl9pPr marL="122764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880167"/>
      </p:ext>
    </p:extLst>
  </p:cSld>
  <p:clrMapOvr>
    <a:masterClrMapping/>
  </p:clrMapOvr>
  <p:transition/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548866"/>
      </p:ext>
    </p:extLst>
  </p:cSld>
  <p:clrMapOvr>
    <a:masterClrMapping/>
  </p:clrMapOvr>
  <p:transition/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0089286"/>
      </p:ext>
    </p:extLst>
  </p:cSld>
  <p:clrMapOvr>
    <a:masterClrMapping/>
  </p:clrMapOvr>
  <p:transition/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39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7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39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704230"/>
      </p:ext>
    </p:extLst>
  </p:cSld>
  <p:clrMapOvr>
    <a:masterClrMapping/>
  </p:clrMapOvr>
  <p:transition/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565" indent="0">
              <a:buNone/>
              <a:defRPr sz="9413"/>
            </a:lvl2pPr>
            <a:lvl3pPr marL="3069099" indent="0">
              <a:buNone/>
              <a:defRPr sz="8332"/>
            </a:lvl3pPr>
            <a:lvl4pPr marL="4603651" indent="0">
              <a:buNone/>
              <a:defRPr sz="6914"/>
            </a:lvl4pPr>
            <a:lvl5pPr marL="6138195" indent="0">
              <a:buNone/>
              <a:defRPr sz="6914"/>
            </a:lvl5pPr>
            <a:lvl6pPr marL="7672750" indent="0">
              <a:buNone/>
              <a:defRPr sz="6914"/>
            </a:lvl6pPr>
            <a:lvl7pPr marL="9207294" indent="0">
              <a:buNone/>
              <a:defRPr sz="6914"/>
            </a:lvl7pPr>
            <a:lvl8pPr marL="10741850" indent="0">
              <a:buNone/>
              <a:defRPr sz="6914"/>
            </a:lvl8pPr>
            <a:lvl9pPr marL="122764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565" indent="0">
              <a:buNone/>
              <a:defRPr sz="4164"/>
            </a:lvl2pPr>
            <a:lvl3pPr marL="3069099" indent="0">
              <a:buNone/>
              <a:defRPr sz="3333"/>
            </a:lvl3pPr>
            <a:lvl4pPr marL="4603651" indent="0">
              <a:buNone/>
              <a:defRPr sz="3166"/>
            </a:lvl4pPr>
            <a:lvl5pPr marL="6138195" indent="0">
              <a:buNone/>
              <a:defRPr sz="3166"/>
            </a:lvl5pPr>
            <a:lvl6pPr marL="7672750" indent="0">
              <a:buNone/>
              <a:defRPr sz="3166"/>
            </a:lvl6pPr>
            <a:lvl7pPr marL="9207294" indent="0">
              <a:buNone/>
              <a:defRPr sz="3166"/>
            </a:lvl7pPr>
            <a:lvl8pPr marL="10741850" indent="0">
              <a:buNone/>
              <a:defRPr sz="3166"/>
            </a:lvl8pPr>
            <a:lvl9pPr marL="122764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914263"/>
      </p:ext>
    </p:extLst>
  </p:cSld>
  <p:clrMapOvr>
    <a:masterClrMapping/>
  </p:clrMapOvr>
  <p:transition/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8319"/>
      </p:ext>
    </p:extLst>
  </p:cSld>
  <p:clrMapOvr>
    <a:masterClrMapping/>
  </p:clrMapOvr>
  <p:transition/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9134"/>
      </p:ext>
    </p:extLst>
  </p:cSld>
  <p:clrMapOvr>
    <a:masterClrMapping/>
  </p:clrMapOvr>
  <p:transition/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924" tIns="153380" rIns="306924" bIns="1533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24" tIns="153380" rIns="306924" bIns="1533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358" tIns="184080" rIns="368358" bIns="1840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066"/>
      </p:ext>
    </p:extLst>
  </p:cSld>
  <p:clrMapOvr>
    <a:masterClrMapping/>
  </p:clrMapOvr>
  <p:transition/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26837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4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4209" indent="0">
              <a:buNone/>
              <a:defRPr sz="6082"/>
            </a:lvl2pPr>
            <a:lvl3pPr marL="3068382" indent="0">
              <a:buNone/>
              <a:defRPr sz="5249"/>
            </a:lvl3pPr>
            <a:lvl4pPr marL="4602581" indent="0">
              <a:buNone/>
              <a:defRPr sz="4833"/>
            </a:lvl4pPr>
            <a:lvl5pPr marL="6136762" indent="0">
              <a:buNone/>
              <a:defRPr sz="4833"/>
            </a:lvl5pPr>
            <a:lvl6pPr marL="7670959" indent="0">
              <a:buNone/>
              <a:defRPr sz="4833"/>
            </a:lvl6pPr>
            <a:lvl7pPr marL="9205147" indent="0">
              <a:buNone/>
              <a:defRPr sz="4833"/>
            </a:lvl7pPr>
            <a:lvl8pPr marL="10739345" indent="0">
              <a:buNone/>
              <a:defRPr sz="4833"/>
            </a:lvl8pPr>
            <a:lvl9pPr marL="1227353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69266"/>
      </p:ext>
    </p:extLst>
  </p:cSld>
  <p:clrMapOvr>
    <a:masterClrMapping/>
  </p:clrMapOvr>
  <p:transition/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725760"/>
      </p:ext>
    </p:extLst>
  </p:cSld>
  <p:clrMapOvr>
    <a:masterClrMapping/>
  </p:clrMapOvr>
  <p:transition/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64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4209" indent="0">
              <a:buNone/>
              <a:defRPr sz="6914" b="1"/>
            </a:lvl2pPr>
            <a:lvl3pPr marL="3068382" indent="0">
              <a:buNone/>
              <a:defRPr sz="6082" b="1"/>
            </a:lvl3pPr>
            <a:lvl4pPr marL="4602581" indent="0">
              <a:buNone/>
              <a:defRPr sz="5249" b="1"/>
            </a:lvl4pPr>
            <a:lvl5pPr marL="6136762" indent="0">
              <a:buNone/>
              <a:defRPr sz="5249" b="1"/>
            </a:lvl5pPr>
            <a:lvl6pPr marL="7670959" indent="0">
              <a:buNone/>
              <a:defRPr sz="5249" b="1"/>
            </a:lvl6pPr>
            <a:lvl7pPr marL="9205147" indent="0">
              <a:buNone/>
              <a:defRPr sz="5249" b="1"/>
            </a:lvl7pPr>
            <a:lvl8pPr marL="10739345" indent="0">
              <a:buNone/>
              <a:defRPr sz="5249" b="1"/>
            </a:lvl8pPr>
            <a:lvl9pPr marL="1227353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64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78792"/>
      </p:ext>
    </p:extLst>
  </p:cSld>
  <p:clrMapOvr>
    <a:masterClrMapping/>
  </p:clrMapOvr>
  <p:transition/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682317"/>
      </p:ext>
    </p:extLst>
  </p:cSld>
  <p:clrMapOvr>
    <a:masterClrMapping/>
  </p:clrMapOvr>
  <p:transition/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934867"/>
      </p:ext>
    </p:extLst>
  </p:cSld>
  <p:clrMapOvr>
    <a:masterClrMapping/>
  </p:clrMapOvr>
  <p:transition/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3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781580"/>
      </p:ext>
    </p:extLst>
  </p:cSld>
  <p:clrMapOvr>
    <a:masterClrMapping/>
  </p:clrMapOvr>
  <p:transition/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4209" indent="0">
              <a:buNone/>
              <a:defRPr sz="9413"/>
            </a:lvl2pPr>
            <a:lvl3pPr marL="3068382" indent="0">
              <a:buNone/>
              <a:defRPr sz="8332"/>
            </a:lvl3pPr>
            <a:lvl4pPr marL="4602581" indent="0">
              <a:buNone/>
              <a:defRPr sz="6914"/>
            </a:lvl4pPr>
            <a:lvl5pPr marL="6136762" indent="0">
              <a:buNone/>
              <a:defRPr sz="6914"/>
            </a:lvl5pPr>
            <a:lvl6pPr marL="7670959" indent="0">
              <a:buNone/>
              <a:defRPr sz="6914"/>
            </a:lvl6pPr>
            <a:lvl7pPr marL="9205147" indent="0">
              <a:buNone/>
              <a:defRPr sz="6914"/>
            </a:lvl7pPr>
            <a:lvl8pPr marL="10739345" indent="0">
              <a:buNone/>
              <a:defRPr sz="6914"/>
            </a:lvl8pPr>
            <a:lvl9pPr marL="1227353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4209" indent="0">
              <a:buNone/>
              <a:defRPr sz="4164"/>
            </a:lvl2pPr>
            <a:lvl3pPr marL="3068382" indent="0">
              <a:buNone/>
              <a:defRPr sz="3333"/>
            </a:lvl3pPr>
            <a:lvl4pPr marL="4602581" indent="0">
              <a:buNone/>
              <a:defRPr sz="3166"/>
            </a:lvl4pPr>
            <a:lvl5pPr marL="6136762" indent="0">
              <a:buNone/>
              <a:defRPr sz="3166"/>
            </a:lvl5pPr>
            <a:lvl6pPr marL="7670959" indent="0">
              <a:buNone/>
              <a:defRPr sz="3166"/>
            </a:lvl6pPr>
            <a:lvl7pPr marL="9205147" indent="0">
              <a:buNone/>
              <a:defRPr sz="3166"/>
            </a:lvl7pPr>
            <a:lvl8pPr marL="10739345" indent="0">
              <a:buNone/>
              <a:defRPr sz="3166"/>
            </a:lvl8pPr>
            <a:lvl9pPr marL="1227353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363759"/>
      </p:ext>
    </p:extLst>
  </p:cSld>
  <p:clrMapOvr>
    <a:masterClrMapping/>
  </p:clrMapOvr>
  <p:transition/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81248"/>
      </p:ext>
    </p:extLst>
  </p:cSld>
  <p:clrMapOvr>
    <a:masterClrMapping/>
  </p:clrMapOvr>
  <p:transition/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856795"/>
      </p:ext>
    </p:extLst>
  </p:cSld>
  <p:clrMapOvr>
    <a:masterClrMapping/>
  </p:clrMapOvr>
  <p:transition/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770" tIns="153305" rIns="306770" bIns="153305"/>
          <a:lstStyle/>
          <a:p>
            <a:pPr defTabSz="3066877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859637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10784" tIns="155384" rIns="310784" bIns="15538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784" tIns="155384" rIns="310784" bIns="15538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977389"/>
      </p:ext>
    </p:extLst>
  </p:cSld>
  <p:clrMapOvr>
    <a:masterClrMapping/>
  </p:clrMapOvr>
  <p:transition/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455" indent="0">
              <a:buNone/>
              <a:defRPr sz="6082"/>
            </a:lvl2pPr>
            <a:lvl3pPr marL="3066877" indent="0">
              <a:buNone/>
              <a:defRPr sz="5249"/>
            </a:lvl3pPr>
            <a:lvl4pPr marL="4600324" indent="0">
              <a:buNone/>
              <a:defRPr sz="4833"/>
            </a:lvl4pPr>
            <a:lvl5pPr marL="6133775" indent="0">
              <a:buNone/>
              <a:defRPr sz="4833"/>
            </a:lvl5pPr>
            <a:lvl6pPr marL="7667201" indent="0">
              <a:buNone/>
              <a:defRPr sz="4833"/>
            </a:lvl6pPr>
            <a:lvl7pPr marL="9200658" indent="0">
              <a:buNone/>
              <a:defRPr sz="4833"/>
            </a:lvl7pPr>
            <a:lvl8pPr marL="10734076" indent="0">
              <a:buNone/>
              <a:defRPr sz="4833"/>
            </a:lvl8pPr>
            <a:lvl9pPr marL="1226753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246988"/>
      </p:ext>
    </p:extLst>
  </p:cSld>
  <p:clrMapOvr>
    <a:masterClrMapping/>
  </p:clrMapOvr>
  <p:transition/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34180"/>
      </p:ext>
    </p:extLst>
  </p:cSld>
  <p:clrMapOvr>
    <a:masterClrMapping/>
  </p:clrMapOvr>
  <p:transition/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455" indent="0">
              <a:buNone/>
              <a:defRPr sz="6914" b="1"/>
            </a:lvl2pPr>
            <a:lvl3pPr marL="3066877" indent="0">
              <a:buNone/>
              <a:defRPr sz="6082" b="1"/>
            </a:lvl3pPr>
            <a:lvl4pPr marL="4600324" indent="0">
              <a:buNone/>
              <a:defRPr sz="5249" b="1"/>
            </a:lvl4pPr>
            <a:lvl5pPr marL="6133775" indent="0">
              <a:buNone/>
              <a:defRPr sz="5249" b="1"/>
            </a:lvl5pPr>
            <a:lvl6pPr marL="7667201" indent="0">
              <a:buNone/>
              <a:defRPr sz="5249" b="1"/>
            </a:lvl6pPr>
            <a:lvl7pPr marL="9200658" indent="0">
              <a:buNone/>
              <a:defRPr sz="5249" b="1"/>
            </a:lvl7pPr>
            <a:lvl8pPr marL="10734076" indent="0">
              <a:buNone/>
              <a:defRPr sz="5249" b="1"/>
            </a:lvl8pPr>
            <a:lvl9pPr marL="1226753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575819"/>
      </p:ext>
    </p:extLst>
  </p:cSld>
  <p:clrMapOvr>
    <a:masterClrMapping/>
  </p:clrMapOvr>
  <p:transition/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44570"/>
      </p:ext>
    </p:extLst>
  </p:cSld>
  <p:clrMapOvr>
    <a:masterClrMapping/>
  </p:clrMapOvr>
  <p:transition/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33305"/>
      </p:ext>
    </p:extLst>
  </p:cSld>
  <p:clrMapOvr>
    <a:masterClrMapping/>
  </p:clrMapOvr>
  <p:transition/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2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3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2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789631"/>
      </p:ext>
    </p:extLst>
  </p:cSld>
  <p:clrMapOvr>
    <a:masterClrMapping/>
  </p:clrMapOvr>
  <p:transition/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3455" indent="0">
              <a:buNone/>
              <a:defRPr sz="9413"/>
            </a:lvl2pPr>
            <a:lvl3pPr marL="3066877" indent="0">
              <a:buNone/>
              <a:defRPr sz="8332"/>
            </a:lvl3pPr>
            <a:lvl4pPr marL="4600324" indent="0">
              <a:buNone/>
              <a:defRPr sz="6914"/>
            </a:lvl4pPr>
            <a:lvl5pPr marL="6133775" indent="0">
              <a:buNone/>
              <a:defRPr sz="6914"/>
            </a:lvl5pPr>
            <a:lvl6pPr marL="7667201" indent="0">
              <a:buNone/>
              <a:defRPr sz="6914"/>
            </a:lvl6pPr>
            <a:lvl7pPr marL="9200658" indent="0">
              <a:buNone/>
              <a:defRPr sz="6914"/>
            </a:lvl7pPr>
            <a:lvl8pPr marL="10734076" indent="0">
              <a:buNone/>
              <a:defRPr sz="6914"/>
            </a:lvl8pPr>
            <a:lvl9pPr marL="1226753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3455" indent="0">
              <a:buNone/>
              <a:defRPr sz="4164"/>
            </a:lvl2pPr>
            <a:lvl3pPr marL="3066877" indent="0">
              <a:buNone/>
              <a:defRPr sz="3333"/>
            </a:lvl3pPr>
            <a:lvl4pPr marL="4600324" indent="0">
              <a:buNone/>
              <a:defRPr sz="3166"/>
            </a:lvl4pPr>
            <a:lvl5pPr marL="6133775" indent="0">
              <a:buNone/>
              <a:defRPr sz="3166"/>
            </a:lvl5pPr>
            <a:lvl6pPr marL="7667201" indent="0">
              <a:buNone/>
              <a:defRPr sz="3166"/>
            </a:lvl6pPr>
            <a:lvl7pPr marL="9200658" indent="0">
              <a:buNone/>
              <a:defRPr sz="3166"/>
            </a:lvl7pPr>
            <a:lvl8pPr marL="10734076" indent="0">
              <a:buNone/>
              <a:defRPr sz="3166"/>
            </a:lvl8pPr>
            <a:lvl9pPr marL="1226753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220590"/>
      </p:ext>
    </p:extLst>
  </p:cSld>
  <p:clrMapOvr>
    <a:masterClrMapping/>
  </p:clrMapOvr>
  <p:transition/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260285"/>
      </p:ext>
    </p:extLst>
  </p:cSld>
  <p:clrMapOvr>
    <a:masterClrMapping/>
  </p:clrMapOvr>
  <p:transition/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597481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97" tIns="153267" rIns="306697" bIns="153267"/>
          <a:lstStyle/>
          <a:p>
            <a:pPr defTabSz="3066159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97" tIns="153267" rIns="306697" bIns="153267"/>
          <a:lstStyle/>
          <a:p>
            <a:pPr defTabSz="3066159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85" tIns="183945" rIns="368085" bIns="1839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61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663649"/>
      </p:ext>
    </p:extLst>
  </p:cSld>
  <p:clrMapOvr>
    <a:masterClrMapping/>
  </p:clrMapOvr>
  <p:transition/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1481"/>
      </p:ext>
    </p:extLst>
  </p:cSld>
  <p:clrMapOvr>
    <a:masterClrMapping/>
  </p:clrMapOvr>
  <p:transition/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3098" indent="0">
              <a:buNone/>
              <a:defRPr sz="6082"/>
            </a:lvl2pPr>
            <a:lvl3pPr marL="3066159" indent="0">
              <a:buNone/>
              <a:defRPr sz="5249"/>
            </a:lvl3pPr>
            <a:lvl4pPr marL="4599253" indent="0">
              <a:buNone/>
              <a:defRPr sz="4833"/>
            </a:lvl4pPr>
            <a:lvl5pPr marL="6132343" indent="0">
              <a:buNone/>
              <a:defRPr sz="4833"/>
            </a:lvl5pPr>
            <a:lvl6pPr marL="7665411" indent="0">
              <a:buNone/>
              <a:defRPr sz="4833"/>
            </a:lvl6pPr>
            <a:lvl7pPr marL="9198514" indent="0">
              <a:buNone/>
              <a:defRPr sz="4833"/>
            </a:lvl7pPr>
            <a:lvl8pPr marL="10731569" indent="0">
              <a:buNone/>
              <a:defRPr sz="4833"/>
            </a:lvl8pPr>
            <a:lvl9pPr marL="122646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525072"/>
      </p:ext>
    </p:extLst>
  </p:cSld>
  <p:clrMapOvr>
    <a:masterClrMapping/>
  </p:clrMapOvr>
  <p:transition/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35259"/>
      </p:ext>
    </p:extLst>
  </p:cSld>
  <p:clrMapOvr>
    <a:masterClrMapping/>
  </p:clrMapOvr>
  <p:transition/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7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3098" indent="0">
              <a:buNone/>
              <a:defRPr sz="6914" b="1"/>
            </a:lvl2pPr>
            <a:lvl3pPr marL="3066159" indent="0">
              <a:buNone/>
              <a:defRPr sz="6082" b="1"/>
            </a:lvl3pPr>
            <a:lvl4pPr marL="4599253" indent="0">
              <a:buNone/>
              <a:defRPr sz="5249" b="1"/>
            </a:lvl4pPr>
            <a:lvl5pPr marL="6132343" indent="0">
              <a:buNone/>
              <a:defRPr sz="5249" b="1"/>
            </a:lvl5pPr>
            <a:lvl6pPr marL="7665411" indent="0">
              <a:buNone/>
              <a:defRPr sz="5249" b="1"/>
            </a:lvl6pPr>
            <a:lvl7pPr marL="9198514" indent="0">
              <a:buNone/>
              <a:defRPr sz="5249" b="1"/>
            </a:lvl7pPr>
            <a:lvl8pPr marL="10731569" indent="0">
              <a:buNone/>
              <a:defRPr sz="5249" b="1"/>
            </a:lvl8pPr>
            <a:lvl9pPr marL="122646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7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052709"/>
      </p:ext>
    </p:extLst>
  </p:cSld>
  <p:clrMapOvr>
    <a:masterClrMapping/>
  </p:clrMapOvr>
  <p:transition/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883168"/>
      </p:ext>
    </p:extLst>
  </p:cSld>
  <p:clrMapOvr>
    <a:masterClrMapping/>
  </p:clrMapOvr>
  <p:transition/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501125"/>
      </p:ext>
    </p:extLst>
  </p:cSld>
  <p:clrMapOvr>
    <a:masterClrMapping/>
  </p:clrMapOvr>
  <p:transition/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49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282854"/>
      </p:ext>
    </p:extLst>
  </p:cSld>
  <p:clrMapOvr>
    <a:masterClrMapping/>
  </p:clrMapOvr>
  <p:transition/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3098" indent="0">
              <a:buNone/>
              <a:defRPr sz="9413"/>
            </a:lvl2pPr>
            <a:lvl3pPr marL="3066159" indent="0">
              <a:buNone/>
              <a:defRPr sz="8332"/>
            </a:lvl3pPr>
            <a:lvl4pPr marL="4599253" indent="0">
              <a:buNone/>
              <a:defRPr sz="6914"/>
            </a:lvl4pPr>
            <a:lvl5pPr marL="6132343" indent="0">
              <a:buNone/>
              <a:defRPr sz="6914"/>
            </a:lvl5pPr>
            <a:lvl6pPr marL="7665411" indent="0">
              <a:buNone/>
              <a:defRPr sz="6914"/>
            </a:lvl6pPr>
            <a:lvl7pPr marL="9198514" indent="0">
              <a:buNone/>
              <a:defRPr sz="6914"/>
            </a:lvl7pPr>
            <a:lvl8pPr marL="10731569" indent="0">
              <a:buNone/>
              <a:defRPr sz="6914"/>
            </a:lvl8pPr>
            <a:lvl9pPr marL="122646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3098" indent="0">
              <a:buNone/>
              <a:defRPr sz="4164"/>
            </a:lvl2pPr>
            <a:lvl3pPr marL="3066159" indent="0">
              <a:buNone/>
              <a:defRPr sz="3333"/>
            </a:lvl3pPr>
            <a:lvl4pPr marL="4599253" indent="0">
              <a:buNone/>
              <a:defRPr sz="3166"/>
            </a:lvl4pPr>
            <a:lvl5pPr marL="6132343" indent="0">
              <a:buNone/>
              <a:defRPr sz="3166"/>
            </a:lvl5pPr>
            <a:lvl6pPr marL="7665411" indent="0">
              <a:buNone/>
              <a:defRPr sz="3166"/>
            </a:lvl6pPr>
            <a:lvl7pPr marL="9198514" indent="0">
              <a:buNone/>
              <a:defRPr sz="3166"/>
            </a:lvl7pPr>
            <a:lvl8pPr marL="10731569" indent="0">
              <a:buNone/>
              <a:defRPr sz="3166"/>
            </a:lvl8pPr>
            <a:lvl9pPr marL="122646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920035"/>
      </p:ext>
    </p:extLst>
  </p:cSld>
  <p:clrMapOvr>
    <a:masterClrMapping/>
  </p:clrMapOvr>
  <p:transition/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11549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637" indent="0">
              <a:buNone/>
              <a:defRPr sz="6082"/>
            </a:lvl2pPr>
            <a:lvl3pPr marL="3107274" indent="0">
              <a:buNone/>
              <a:defRPr sz="5249"/>
            </a:lvl3pPr>
            <a:lvl4pPr marL="4660904" indent="0">
              <a:buNone/>
              <a:defRPr sz="4833"/>
            </a:lvl4pPr>
            <a:lvl5pPr marL="6214542" indent="0">
              <a:buNone/>
              <a:defRPr sz="4833"/>
            </a:lvl5pPr>
            <a:lvl6pPr marL="7768179" indent="0">
              <a:buNone/>
              <a:defRPr sz="4833"/>
            </a:lvl6pPr>
            <a:lvl7pPr marL="9321810" indent="0">
              <a:buNone/>
              <a:defRPr sz="4833"/>
            </a:lvl7pPr>
            <a:lvl8pPr marL="10875456" indent="0">
              <a:buNone/>
              <a:defRPr sz="4833"/>
            </a:lvl8pPr>
            <a:lvl9pPr marL="1242908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89119"/>
      </p:ext>
    </p:extLst>
  </p:cSld>
  <p:clrMapOvr>
    <a:masterClrMapping/>
  </p:clrMapOvr>
  <p:transition/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83" tIns="153216" rIns="306583" bIns="153216"/>
          <a:lstStyle/>
          <a:p>
            <a:pPr defTabSz="3064990"/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83" tIns="153216" rIns="306583" bIns="153216"/>
          <a:lstStyle/>
          <a:p>
            <a:pPr defTabSz="3064990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48" tIns="183883" rIns="367948" bIns="18388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pPr defTabSz="3064990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240529"/>
      </p:ext>
    </p:extLst>
  </p:cSld>
  <p:clrMapOvr>
    <a:masterClrMapping/>
  </p:clrMapOvr>
  <p:transition/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641873"/>
      </p:ext>
    </p:extLst>
  </p:cSld>
  <p:clrMapOvr>
    <a:masterClrMapping/>
  </p:clrMapOvr>
  <p:transition/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2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1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501" indent="0">
              <a:buNone/>
              <a:defRPr sz="6082"/>
            </a:lvl2pPr>
            <a:lvl3pPr marL="3064990" indent="0">
              <a:buNone/>
              <a:defRPr sz="5249"/>
            </a:lvl3pPr>
            <a:lvl4pPr marL="4597491" indent="0">
              <a:buNone/>
              <a:defRPr sz="4833"/>
            </a:lvl4pPr>
            <a:lvl5pPr marL="6129967" indent="0">
              <a:buNone/>
              <a:defRPr sz="4833"/>
            </a:lvl5pPr>
            <a:lvl6pPr marL="7662453" indent="0">
              <a:buNone/>
              <a:defRPr sz="4833"/>
            </a:lvl6pPr>
            <a:lvl7pPr marL="9194956" indent="0">
              <a:buNone/>
              <a:defRPr sz="4833"/>
            </a:lvl7pPr>
            <a:lvl8pPr marL="10727419" indent="0">
              <a:buNone/>
              <a:defRPr sz="4833"/>
            </a:lvl8pPr>
            <a:lvl9pPr marL="12259924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602061"/>
      </p:ext>
    </p:extLst>
  </p:cSld>
  <p:clrMapOvr>
    <a:masterClrMapping/>
  </p:clrMapOvr>
  <p:transition/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685133"/>
      </p:ext>
    </p:extLst>
  </p:cSld>
  <p:clrMapOvr>
    <a:masterClrMapping/>
  </p:clrMapOvr>
  <p:transition/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501" indent="0">
              <a:buNone/>
              <a:defRPr sz="6914" b="1"/>
            </a:lvl2pPr>
            <a:lvl3pPr marL="3064990" indent="0">
              <a:buNone/>
              <a:defRPr sz="6082" b="1"/>
            </a:lvl3pPr>
            <a:lvl4pPr marL="4597491" indent="0">
              <a:buNone/>
              <a:defRPr sz="5249" b="1"/>
            </a:lvl4pPr>
            <a:lvl5pPr marL="6129967" indent="0">
              <a:buNone/>
              <a:defRPr sz="5249" b="1"/>
            </a:lvl5pPr>
            <a:lvl6pPr marL="7662453" indent="0">
              <a:buNone/>
              <a:defRPr sz="5249" b="1"/>
            </a:lvl6pPr>
            <a:lvl7pPr marL="9194956" indent="0">
              <a:buNone/>
              <a:defRPr sz="5249" b="1"/>
            </a:lvl7pPr>
            <a:lvl8pPr marL="10727419" indent="0">
              <a:buNone/>
              <a:defRPr sz="5249" b="1"/>
            </a:lvl8pPr>
            <a:lvl9pPr marL="1225992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757106"/>
      </p:ext>
    </p:extLst>
  </p:cSld>
  <p:clrMapOvr>
    <a:masterClrMapping/>
  </p:clrMapOvr>
  <p:transition/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102205"/>
      </p:ext>
    </p:extLst>
  </p:cSld>
  <p:clrMapOvr>
    <a:masterClrMapping/>
  </p:clrMapOvr>
  <p:transition/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683931"/>
      </p:ext>
    </p:extLst>
  </p:cSld>
  <p:clrMapOvr>
    <a:masterClrMapping/>
  </p:clrMapOvr>
  <p:transition/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06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8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06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11292"/>
      </p:ext>
    </p:extLst>
  </p:cSld>
  <p:clrMapOvr>
    <a:masterClrMapping/>
  </p:clrMapOvr>
  <p:transition/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501" indent="0">
              <a:buNone/>
              <a:defRPr sz="9413"/>
            </a:lvl2pPr>
            <a:lvl3pPr marL="3064990" indent="0">
              <a:buNone/>
              <a:defRPr sz="8332"/>
            </a:lvl3pPr>
            <a:lvl4pPr marL="4597491" indent="0">
              <a:buNone/>
              <a:defRPr sz="6914"/>
            </a:lvl4pPr>
            <a:lvl5pPr marL="6129967" indent="0">
              <a:buNone/>
              <a:defRPr sz="6914"/>
            </a:lvl5pPr>
            <a:lvl6pPr marL="7662453" indent="0">
              <a:buNone/>
              <a:defRPr sz="6914"/>
            </a:lvl6pPr>
            <a:lvl7pPr marL="9194956" indent="0">
              <a:buNone/>
              <a:defRPr sz="6914"/>
            </a:lvl7pPr>
            <a:lvl8pPr marL="10727419" indent="0">
              <a:buNone/>
              <a:defRPr sz="6914"/>
            </a:lvl8pPr>
            <a:lvl9pPr marL="12259924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501" indent="0">
              <a:buNone/>
              <a:defRPr sz="4164"/>
            </a:lvl2pPr>
            <a:lvl3pPr marL="3064990" indent="0">
              <a:buNone/>
              <a:defRPr sz="3333"/>
            </a:lvl3pPr>
            <a:lvl4pPr marL="4597491" indent="0">
              <a:buNone/>
              <a:defRPr sz="3166"/>
            </a:lvl4pPr>
            <a:lvl5pPr marL="6129967" indent="0">
              <a:buNone/>
              <a:defRPr sz="3166"/>
            </a:lvl5pPr>
            <a:lvl6pPr marL="7662453" indent="0">
              <a:buNone/>
              <a:defRPr sz="3166"/>
            </a:lvl6pPr>
            <a:lvl7pPr marL="9194956" indent="0">
              <a:buNone/>
              <a:defRPr sz="3166"/>
            </a:lvl7pPr>
            <a:lvl8pPr marL="10727419" indent="0">
              <a:buNone/>
              <a:defRPr sz="3166"/>
            </a:lvl8pPr>
            <a:lvl9pPr marL="1225992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78236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96798"/>
      </p:ext>
    </p:extLst>
  </p:cSld>
  <p:clrMapOvr>
    <a:masterClrMapping/>
  </p:clrMapOvr>
  <p:transition/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332961"/>
      </p:ext>
    </p:extLst>
  </p:cSld>
  <p:clrMapOvr>
    <a:masterClrMapping/>
  </p:clrMapOvr>
  <p:transition/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639" tIns="153234" rIns="306639" bIns="153234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497350"/>
      </p:ext>
    </p:extLst>
  </p:cSld>
  <p:clrMapOvr>
    <a:masterClrMapping/>
  </p:clrMapOvr>
  <p:transition/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170764"/>
      </p:ext>
    </p:extLst>
  </p:cSld>
  <p:clrMapOvr>
    <a:masterClrMapping/>
  </p:clrMapOvr>
  <p:transition/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29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776" indent="0">
              <a:buNone/>
              <a:defRPr sz="6082"/>
            </a:lvl2pPr>
            <a:lvl3pPr marL="3065522" indent="0">
              <a:buNone/>
              <a:defRPr sz="5249"/>
            </a:lvl3pPr>
            <a:lvl4pPr marL="4598291" indent="0">
              <a:buNone/>
              <a:defRPr sz="4833"/>
            </a:lvl4pPr>
            <a:lvl5pPr marL="6131043" indent="0">
              <a:buNone/>
              <a:defRPr sz="4833"/>
            </a:lvl5pPr>
            <a:lvl6pPr marL="7663809" indent="0">
              <a:buNone/>
              <a:defRPr sz="4833"/>
            </a:lvl6pPr>
            <a:lvl7pPr marL="9196566" indent="0">
              <a:buNone/>
              <a:defRPr sz="4833"/>
            </a:lvl7pPr>
            <a:lvl8pPr marL="10729332" indent="0">
              <a:buNone/>
              <a:defRPr sz="4833"/>
            </a:lvl8pPr>
            <a:lvl9pPr marL="12262090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93912"/>
      </p:ext>
    </p:extLst>
  </p:cSld>
  <p:clrMapOvr>
    <a:masterClrMapping/>
  </p:clrMapOvr>
  <p:transition/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01392"/>
      </p:ext>
    </p:extLst>
  </p:cSld>
  <p:clrMapOvr>
    <a:masterClrMapping/>
  </p:clrMapOvr>
  <p:transition/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776" indent="0">
              <a:buNone/>
              <a:defRPr sz="6914" b="1"/>
            </a:lvl2pPr>
            <a:lvl3pPr marL="3065522" indent="0">
              <a:buNone/>
              <a:defRPr sz="6082" b="1"/>
            </a:lvl3pPr>
            <a:lvl4pPr marL="4598291" indent="0">
              <a:buNone/>
              <a:defRPr sz="5249" b="1"/>
            </a:lvl4pPr>
            <a:lvl5pPr marL="6131043" indent="0">
              <a:buNone/>
              <a:defRPr sz="5249" b="1"/>
            </a:lvl5pPr>
            <a:lvl6pPr marL="7663809" indent="0">
              <a:buNone/>
              <a:defRPr sz="5249" b="1"/>
            </a:lvl6pPr>
            <a:lvl7pPr marL="9196566" indent="0">
              <a:buNone/>
              <a:defRPr sz="5249" b="1"/>
            </a:lvl7pPr>
            <a:lvl8pPr marL="10729332" indent="0">
              <a:buNone/>
              <a:defRPr sz="5249" b="1"/>
            </a:lvl8pPr>
            <a:lvl9pPr marL="12262090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384559"/>
      </p:ext>
    </p:extLst>
  </p:cSld>
  <p:clrMapOvr>
    <a:masterClrMapping/>
  </p:clrMapOvr>
  <p:transition/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34"/>
      </p:ext>
    </p:extLst>
  </p:cSld>
  <p:clrMapOvr>
    <a:masterClrMapping/>
  </p:clrMapOvr>
  <p:transition/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134980"/>
      </p:ext>
    </p:extLst>
  </p:cSld>
  <p:clrMapOvr>
    <a:masterClrMapping/>
  </p:clrMapOvr>
  <p:transition/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5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516639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637" indent="0">
              <a:buNone/>
              <a:defRPr sz="6914" b="1"/>
            </a:lvl2pPr>
            <a:lvl3pPr marL="3107274" indent="0">
              <a:buNone/>
              <a:defRPr sz="6082" b="1"/>
            </a:lvl3pPr>
            <a:lvl4pPr marL="4660904" indent="0">
              <a:buNone/>
              <a:defRPr sz="5249" b="1"/>
            </a:lvl4pPr>
            <a:lvl5pPr marL="6214542" indent="0">
              <a:buNone/>
              <a:defRPr sz="5249" b="1"/>
            </a:lvl5pPr>
            <a:lvl6pPr marL="7768179" indent="0">
              <a:buNone/>
              <a:defRPr sz="5249" b="1"/>
            </a:lvl6pPr>
            <a:lvl7pPr marL="9321810" indent="0">
              <a:buNone/>
              <a:defRPr sz="5249" b="1"/>
            </a:lvl7pPr>
            <a:lvl8pPr marL="10875456" indent="0">
              <a:buNone/>
              <a:defRPr sz="5249" b="1"/>
            </a:lvl8pPr>
            <a:lvl9pPr marL="1242908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776" indent="0">
              <a:buNone/>
              <a:defRPr sz="9413"/>
            </a:lvl2pPr>
            <a:lvl3pPr marL="3065522" indent="0">
              <a:buNone/>
              <a:defRPr sz="8332"/>
            </a:lvl3pPr>
            <a:lvl4pPr marL="4598291" indent="0">
              <a:buNone/>
              <a:defRPr sz="6914"/>
            </a:lvl4pPr>
            <a:lvl5pPr marL="6131043" indent="0">
              <a:buNone/>
              <a:defRPr sz="6914"/>
            </a:lvl5pPr>
            <a:lvl6pPr marL="7663809" indent="0">
              <a:buNone/>
              <a:defRPr sz="6914"/>
            </a:lvl6pPr>
            <a:lvl7pPr marL="9196566" indent="0">
              <a:buNone/>
              <a:defRPr sz="6914"/>
            </a:lvl7pPr>
            <a:lvl8pPr marL="10729332" indent="0">
              <a:buNone/>
              <a:defRPr sz="6914"/>
            </a:lvl8pPr>
            <a:lvl9pPr marL="12262090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776" indent="0">
              <a:buNone/>
              <a:defRPr sz="4164"/>
            </a:lvl2pPr>
            <a:lvl3pPr marL="3065522" indent="0">
              <a:buNone/>
              <a:defRPr sz="3333"/>
            </a:lvl3pPr>
            <a:lvl4pPr marL="4598291" indent="0">
              <a:buNone/>
              <a:defRPr sz="3166"/>
            </a:lvl4pPr>
            <a:lvl5pPr marL="6131043" indent="0">
              <a:buNone/>
              <a:defRPr sz="3166"/>
            </a:lvl5pPr>
            <a:lvl6pPr marL="7663809" indent="0">
              <a:buNone/>
              <a:defRPr sz="3166"/>
            </a:lvl6pPr>
            <a:lvl7pPr marL="9196566" indent="0">
              <a:buNone/>
              <a:defRPr sz="3166"/>
            </a:lvl7pPr>
            <a:lvl8pPr marL="10729332" indent="0">
              <a:buNone/>
              <a:defRPr sz="3166"/>
            </a:lvl8pPr>
            <a:lvl9pPr marL="12262090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764431"/>
      </p:ext>
    </p:extLst>
  </p:cSld>
  <p:clrMapOvr>
    <a:masterClrMapping/>
  </p:clrMapOvr>
  <p:transition/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39686"/>
      </p:ext>
    </p:extLst>
  </p:cSld>
  <p:clrMapOvr>
    <a:masterClrMapping/>
  </p:clrMapOvr>
  <p:transition/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123058"/>
      </p:ext>
    </p:extLst>
  </p:cSld>
  <p:clrMapOvr>
    <a:masterClrMapping/>
  </p:clrMapOvr>
  <p:transition/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566" tIns="153201" rIns="306566" bIns="15320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471218"/>
      </p:ext>
    </p:extLst>
  </p:cSld>
  <p:clrMapOvr>
    <a:masterClrMapping/>
  </p:clrMapOvr>
  <p:transition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5591"/>
      </p:ext>
    </p:extLst>
  </p:cSld>
  <p:clrMapOvr>
    <a:masterClrMapping/>
  </p:clrMapOvr>
  <p:transition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17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419" indent="0">
              <a:buNone/>
              <a:defRPr sz="6082"/>
            </a:lvl2pPr>
            <a:lvl3pPr marL="3064805" indent="0">
              <a:buNone/>
              <a:defRPr sz="5249"/>
            </a:lvl3pPr>
            <a:lvl4pPr marL="4597216" indent="0">
              <a:buNone/>
              <a:defRPr sz="4833"/>
            </a:lvl4pPr>
            <a:lvl5pPr marL="6129615" indent="0">
              <a:buNone/>
              <a:defRPr sz="4833"/>
            </a:lvl5pPr>
            <a:lvl6pPr marL="7662022" indent="0">
              <a:buNone/>
              <a:defRPr sz="4833"/>
            </a:lvl6pPr>
            <a:lvl7pPr marL="9194417" indent="0">
              <a:buNone/>
              <a:defRPr sz="4833"/>
            </a:lvl7pPr>
            <a:lvl8pPr marL="10726830" indent="0">
              <a:buNone/>
              <a:defRPr sz="4833"/>
            </a:lvl8pPr>
            <a:lvl9pPr marL="1225923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14507"/>
      </p:ext>
    </p:extLst>
  </p:cSld>
  <p:clrMapOvr>
    <a:masterClrMapping/>
  </p:clrMapOvr>
  <p:transition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967800"/>
      </p:ext>
    </p:extLst>
  </p:cSld>
  <p:clrMapOvr>
    <a:masterClrMapping/>
  </p:clrMapOvr>
  <p:transition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81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419" indent="0">
              <a:buNone/>
              <a:defRPr sz="6914" b="1"/>
            </a:lvl2pPr>
            <a:lvl3pPr marL="3064805" indent="0">
              <a:buNone/>
              <a:defRPr sz="6082" b="1"/>
            </a:lvl3pPr>
            <a:lvl4pPr marL="4597216" indent="0">
              <a:buNone/>
              <a:defRPr sz="5249" b="1"/>
            </a:lvl4pPr>
            <a:lvl5pPr marL="6129615" indent="0">
              <a:buNone/>
              <a:defRPr sz="5249" b="1"/>
            </a:lvl5pPr>
            <a:lvl6pPr marL="7662022" indent="0">
              <a:buNone/>
              <a:defRPr sz="5249" b="1"/>
            </a:lvl6pPr>
            <a:lvl7pPr marL="9194417" indent="0">
              <a:buNone/>
              <a:defRPr sz="5249" b="1"/>
            </a:lvl7pPr>
            <a:lvl8pPr marL="10726830" indent="0">
              <a:buNone/>
              <a:defRPr sz="5249" b="1"/>
            </a:lvl8pPr>
            <a:lvl9pPr marL="1225923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81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87732"/>
      </p:ext>
    </p:extLst>
  </p:cSld>
  <p:clrMapOvr>
    <a:masterClrMapping/>
  </p:clrMapOvr>
  <p:transition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85094"/>
      </p:ext>
    </p:extLst>
  </p:cSld>
  <p:clrMapOvr>
    <a:masterClrMapping/>
  </p:clrMapOvr>
  <p:transition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8671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70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645640"/>
      </p:ext>
    </p:extLst>
  </p:cSld>
  <p:clrMapOvr>
    <a:masterClrMapping/>
  </p:clrMapOvr>
  <p:transition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419" indent="0">
              <a:buNone/>
              <a:defRPr sz="9413"/>
            </a:lvl2pPr>
            <a:lvl3pPr marL="3064805" indent="0">
              <a:buNone/>
              <a:defRPr sz="8332"/>
            </a:lvl3pPr>
            <a:lvl4pPr marL="4597216" indent="0">
              <a:buNone/>
              <a:defRPr sz="6914"/>
            </a:lvl4pPr>
            <a:lvl5pPr marL="6129615" indent="0">
              <a:buNone/>
              <a:defRPr sz="6914"/>
            </a:lvl5pPr>
            <a:lvl6pPr marL="7662022" indent="0">
              <a:buNone/>
              <a:defRPr sz="6914"/>
            </a:lvl6pPr>
            <a:lvl7pPr marL="9194417" indent="0">
              <a:buNone/>
              <a:defRPr sz="6914"/>
            </a:lvl7pPr>
            <a:lvl8pPr marL="10726830" indent="0">
              <a:buNone/>
              <a:defRPr sz="6914"/>
            </a:lvl8pPr>
            <a:lvl9pPr marL="1225923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419" indent="0">
              <a:buNone/>
              <a:defRPr sz="4164"/>
            </a:lvl2pPr>
            <a:lvl3pPr marL="3064805" indent="0">
              <a:buNone/>
              <a:defRPr sz="3333"/>
            </a:lvl3pPr>
            <a:lvl4pPr marL="4597216" indent="0">
              <a:buNone/>
              <a:defRPr sz="3166"/>
            </a:lvl4pPr>
            <a:lvl5pPr marL="6129615" indent="0">
              <a:buNone/>
              <a:defRPr sz="3166"/>
            </a:lvl5pPr>
            <a:lvl6pPr marL="7662022" indent="0">
              <a:buNone/>
              <a:defRPr sz="3166"/>
            </a:lvl6pPr>
            <a:lvl7pPr marL="9194417" indent="0">
              <a:buNone/>
              <a:defRPr sz="3166"/>
            </a:lvl7pPr>
            <a:lvl8pPr marL="10726830" indent="0">
              <a:buNone/>
              <a:defRPr sz="3166"/>
            </a:lvl8pPr>
            <a:lvl9pPr marL="1225923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152794"/>
      </p:ext>
    </p:extLst>
  </p:cSld>
  <p:clrMapOvr>
    <a:masterClrMapping/>
  </p:clrMapOvr>
  <p:transition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01471"/>
      </p:ext>
    </p:extLst>
  </p:cSld>
  <p:clrMapOvr>
    <a:masterClrMapping/>
  </p:clrMapOvr>
  <p:transition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918119"/>
      </p:ext>
    </p:extLst>
  </p:cSld>
  <p:clrMapOvr>
    <a:masterClrMapping/>
  </p:clrMapOvr>
  <p:transition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95" tIns="153167" rIns="306495" bIns="15316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531806"/>
      </p:ext>
    </p:extLst>
  </p:cSld>
  <p:clrMapOvr>
    <a:masterClrMapping/>
  </p:clrMapOvr>
  <p:transition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269538"/>
      </p:ext>
    </p:extLst>
  </p:cSld>
  <p:clrMapOvr>
    <a:masterClrMapping/>
  </p:clrMapOvr>
  <p:transition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3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2060" indent="0">
              <a:buNone/>
              <a:defRPr sz="6082"/>
            </a:lvl2pPr>
            <a:lvl3pPr marL="3064097" indent="0">
              <a:buNone/>
              <a:defRPr sz="5249"/>
            </a:lvl3pPr>
            <a:lvl4pPr marL="4596143" indent="0">
              <a:buNone/>
              <a:defRPr sz="4833"/>
            </a:lvl4pPr>
            <a:lvl5pPr marL="6128182" indent="0">
              <a:buNone/>
              <a:defRPr sz="4833"/>
            </a:lvl5pPr>
            <a:lvl6pPr marL="7660235" indent="0">
              <a:buNone/>
              <a:defRPr sz="4833"/>
            </a:lvl6pPr>
            <a:lvl7pPr marL="9192273" indent="0">
              <a:buNone/>
              <a:defRPr sz="4833"/>
            </a:lvl7pPr>
            <a:lvl8pPr marL="10724329" indent="0">
              <a:buNone/>
              <a:defRPr sz="4833"/>
            </a:lvl8pPr>
            <a:lvl9pPr marL="12256371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705694"/>
      </p:ext>
    </p:extLst>
  </p:cSld>
  <p:clrMapOvr>
    <a:masterClrMapping/>
  </p:clrMapOvr>
  <p:transition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985365"/>
      </p:ext>
    </p:extLst>
  </p:cSld>
  <p:clrMapOvr>
    <a:masterClrMapping/>
  </p:clrMapOvr>
  <p:transition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2060" indent="0">
              <a:buNone/>
              <a:defRPr sz="6914" b="1"/>
            </a:lvl2pPr>
            <a:lvl3pPr marL="3064097" indent="0">
              <a:buNone/>
              <a:defRPr sz="6082" b="1"/>
            </a:lvl3pPr>
            <a:lvl4pPr marL="4596143" indent="0">
              <a:buNone/>
              <a:defRPr sz="5249" b="1"/>
            </a:lvl4pPr>
            <a:lvl5pPr marL="6128182" indent="0">
              <a:buNone/>
              <a:defRPr sz="5249" b="1"/>
            </a:lvl5pPr>
            <a:lvl6pPr marL="7660235" indent="0">
              <a:buNone/>
              <a:defRPr sz="5249" b="1"/>
            </a:lvl6pPr>
            <a:lvl7pPr marL="9192273" indent="0">
              <a:buNone/>
              <a:defRPr sz="5249" b="1"/>
            </a:lvl7pPr>
            <a:lvl8pPr marL="10724329" indent="0">
              <a:buNone/>
              <a:defRPr sz="5249" b="1"/>
            </a:lvl8pPr>
            <a:lvl9pPr marL="12256371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951136"/>
      </p:ext>
    </p:extLst>
  </p:cSld>
  <p:clrMapOvr>
    <a:masterClrMapping/>
  </p:clrMapOvr>
  <p:transition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1964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700192"/>
      </p:ext>
    </p:extLst>
  </p:cSld>
  <p:clrMapOvr>
    <a:masterClrMapping/>
  </p:clrMapOvr>
  <p:transition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1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491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1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62027"/>
      </p:ext>
    </p:extLst>
  </p:cSld>
  <p:clrMapOvr>
    <a:masterClrMapping/>
  </p:clrMapOvr>
  <p:transition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2060" indent="0">
              <a:buNone/>
              <a:defRPr sz="9413"/>
            </a:lvl2pPr>
            <a:lvl3pPr marL="3064097" indent="0">
              <a:buNone/>
              <a:defRPr sz="8332"/>
            </a:lvl3pPr>
            <a:lvl4pPr marL="4596143" indent="0">
              <a:buNone/>
              <a:defRPr sz="6914"/>
            </a:lvl4pPr>
            <a:lvl5pPr marL="6128182" indent="0">
              <a:buNone/>
              <a:defRPr sz="6914"/>
            </a:lvl5pPr>
            <a:lvl6pPr marL="7660235" indent="0">
              <a:buNone/>
              <a:defRPr sz="6914"/>
            </a:lvl6pPr>
            <a:lvl7pPr marL="9192273" indent="0">
              <a:buNone/>
              <a:defRPr sz="6914"/>
            </a:lvl7pPr>
            <a:lvl8pPr marL="10724329" indent="0">
              <a:buNone/>
              <a:defRPr sz="6914"/>
            </a:lvl8pPr>
            <a:lvl9pPr marL="1225637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2060" indent="0">
              <a:buNone/>
              <a:defRPr sz="4164"/>
            </a:lvl2pPr>
            <a:lvl3pPr marL="3064097" indent="0">
              <a:buNone/>
              <a:defRPr sz="3333"/>
            </a:lvl3pPr>
            <a:lvl4pPr marL="4596143" indent="0">
              <a:buNone/>
              <a:defRPr sz="3166"/>
            </a:lvl4pPr>
            <a:lvl5pPr marL="6128182" indent="0">
              <a:buNone/>
              <a:defRPr sz="3166"/>
            </a:lvl5pPr>
            <a:lvl6pPr marL="7660235" indent="0">
              <a:buNone/>
              <a:defRPr sz="3166"/>
            </a:lvl6pPr>
            <a:lvl7pPr marL="9192273" indent="0">
              <a:buNone/>
              <a:defRPr sz="3166"/>
            </a:lvl7pPr>
            <a:lvl8pPr marL="10724329" indent="0">
              <a:buNone/>
              <a:defRPr sz="3166"/>
            </a:lvl8pPr>
            <a:lvl9pPr marL="1225637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55625"/>
      </p:ext>
    </p:extLst>
  </p:cSld>
  <p:clrMapOvr>
    <a:masterClrMapping/>
  </p:clrMapOvr>
  <p:transition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66819"/>
      </p:ext>
    </p:extLst>
  </p:cSld>
  <p:clrMapOvr>
    <a:masterClrMapping/>
  </p:clrMapOvr>
  <p:transition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785823"/>
      </p:ext>
    </p:extLst>
  </p:cSld>
  <p:clrMapOvr>
    <a:masterClrMapping/>
  </p:clrMapOvr>
  <p:transition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424" tIns="153130" rIns="306424" bIns="15313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990306"/>
      </p:ext>
    </p:extLst>
  </p:cSld>
  <p:clrMapOvr>
    <a:masterClrMapping/>
  </p:clrMapOvr>
  <p:transition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457742"/>
      </p:ext>
    </p:extLst>
  </p:cSld>
  <p:clrMapOvr>
    <a:masterClrMapping/>
  </p:clrMapOvr>
  <p:transition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4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704" indent="0">
              <a:buNone/>
              <a:defRPr sz="6082"/>
            </a:lvl2pPr>
            <a:lvl3pPr marL="3063379" indent="0">
              <a:buNone/>
              <a:defRPr sz="5249"/>
            </a:lvl3pPr>
            <a:lvl4pPr marL="4595072" indent="0">
              <a:buNone/>
              <a:defRPr sz="4833"/>
            </a:lvl4pPr>
            <a:lvl5pPr marL="6126753" indent="0">
              <a:buNone/>
              <a:defRPr sz="4833"/>
            </a:lvl5pPr>
            <a:lvl6pPr marL="7658448" indent="0">
              <a:buNone/>
              <a:defRPr sz="4833"/>
            </a:lvl6pPr>
            <a:lvl7pPr marL="9190128" indent="0">
              <a:buNone/>
              <a:defRPr sz="4833"/>
            </a:lvl7pPr>
            <a:lvl8pPr marL="10721825" indent="0">
              <a:buNone/>
              <a:defRPr sz="4833"/>
            </a:lvl8pPr>
            <a:lvl9pPr marL="1225351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92810"/>
      </p:ext>
    </p:extLst>
  </p:cSld>
  <p:clrMapOvr>
    <a:masterClrMapping/>
  </p:clrMapOvr>
  <p:transition/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32535"/>
      </p:ext>
    </p:extLst>
  </p:cSld>
  <p:clrMapOvr>
    <a:masterClrMapping/>
  </p:clrMapOvr>
  <p:transition/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704" indent="0">
              <a:buNone/>
              <a:defRPr sz="6914" b="1"/>
            </a:lvl2pPr>
            <a:lvl3pPr marL="3063379" indent="0">
              <a:buNone/>
              <a:defRPr sz="6082" b="1"/>
            </a:lvl3pPr>
            <a:lvl4pPr marL="4595072" indent="0">
              <a:buNone/>
              <a:defRPr sz="5249" b="1"/>
            </a:lvl4pPr>
            <a:lvl5pPr marL="6126753" indent="0">
              <a:buNone/>
              <a:defRPr sz="5249" b="1"/>
            </a:lvl5pPr>
            <a:lvl6pPr marL="7658448" indent="0">
              <a:buNone/>
              <a:defRPr sz="5249" b="1"/>
            </a:lvl6pPr>
            <a:lvl7pPr marL="9190128" indent="0">
              <a:buNone/>
              <a:defRPr sz="5249" b="1"/>
            </a:lvl7pPr>
            <a:lvl8pPr marL="10721825" indent="0">
              <a:buNone/>
              <a:defRPr sz="5249" b="1"/>
            </a:lvl8pPr>
            <a:lvl9pPr marL="1225351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374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4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70967"/>
      </p:ext>
    </p:extLst>
  </p:cSld>
  <p:clrMapOvr>
    <a:masterClrMapping/>
  </p:clrMapOvr>
  <p:transition/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03137"/>
      </p:ext>
    </p:extLst>
  </p:cSld>
  <p:clrMapOvr>
    <a:masterClrMapping/>
  </p:clrMapOvr>
  <p:transition/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0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55483"/>
      </p:ext>
    </p:extLst>
  </p:cSld>
  <p:clrMapOvr>
    <a:masterClrMapping/>
  </p:clrMapOvr>
  <p:transition/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1704" indent="0">
              <a:buNone/>
              <a:defRPr sz="9413"/>
            </a:lvl2pPr>
            <a:lvl3pPr marL="3063379" indent="0">
              <a:buNone/>
              <a:defRPr sz="8332"/>
            </a:lvl3pPr>
            <a:lvl4pPr marL="4595072" indent="0">
              <a:buNone/>
              <a:defRPr sz="6914"/>
            </a:lvl4pPr>
            <a:lvl5pPr marL="6126753" indent="0">
              <a:buNone/>
              <a:defRPr sz="6914"/>
            </a:lvl5pPr>
            <a:lvl6pPr marL="7658448" indent="0">
              <a:buNone/>
              <a:defRPr sz="6914"/>
            </a:lvl6pPr>
            <a:lvl7pPr marL="9190128" indent="0">
              <a:buNone/>
              <a:defRPr sz="6914"/>
            </a:lvl7pPr>
            <a:lvl8pPr marL="10721825" indent="0">
              <a:buNone/>
              <a:defRPr sz="6914"/>
            </a:lvl8pPr>
            <a:lvl9pPr marL="1225351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1704" indent="0">
              <a:buNone/>
              <a:defRPr sz="4164"/>
            </a:lvl2pPr>
            <a:lvl3pPr marL="3063379" indent="0">
              <a:buNone/>
              <a:defRPr sz="3333"/>
            </a:lvl3pPr>
            <a:lvl4pPr marL="4595072" indent="0">
              <a:buNone/>
              <a:defRPr sz="3166"/>
            </a:lvl4pPr>
            <a:lvl5pPr marL="6126753" indent="0">
              <a:buNone/>
              <a:defRPr sz="3166"/>
            </a:lvl5pPr>
            <a:lvl6pPr marL="7658448" indent="0">
              <a:buNone/>
              <a:defRPr sz="3166"/>
            </a:lvl6pPr>
            <a:lvl7pPr marL="9190128" indent="0">
              <a:buNone/>
              <a:defRPr sz="3166"/>
            </a:lvl7pPr>
            <a:lvl8pPr marL="10721825" indent="0">
              <a:buNone/>
              <a:defRPr sz="3166"/>
            </a:lvl8pPr>
            <a:lvl9pPr marL="1225351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81947"/>
      </p:ext>
    </p:extLst>
  </p:cSld>
  <p:clrMapOvr>
    <a:masterClrMapping/>
  </p:clrMapOvr>
  <p:transition/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830326"/>
      </p:ext>
    </p:extLst>
  </p:cSld>
  <p:clrMapOvr>
    <a:masterClrMapping/>
  </p:clrMapOvr>
  <p:transition/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861340"/>
      </p:ext>
    </p:extLst>
  </p:cSld>
  <p:clrMapOvr>
    <a:masterClrMapping/>
  </p:clrMapOvr>
  <p:transition/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354" tIns="153091" rIns="306354" bIns="153091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232916"/>
      </p:ext>
    </p:extLst>
  </p:cSld>
  <p:clrMapOvr>
    <a:masterClrMapping/>
  </p:clrMapOvr>
  <p:transition/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292410"/>
      </p:ext>
    </p:extLst>
  </p:cSld>
  <p:clrMapOvr>
    <a:masterClrMapping/>
  </p:clrMapOvr>
  <p:transition/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60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1347" indent="0">
              <a:buNone/>
              <a:defRPr sz="6082"/>
            </a:lvl2pPr>
            <a:lvl3pPr marL="3062663" indent="0">
              <a:buNone/>
              <a:defRPr sz="5249"/>
            </a:lvl3pPr>
            <a:lvl4pPr marL="4594000" indent="0">
              <a:buNone/>
              <a:defRPr sz="4833"/>
            </a:lvl4pPr>
            <a:lvl5pPr marL="6125322" indent="0">
              <a:buNone/>
              <a:defRPr sz="4833"/>
            </a:lvl5pPr>
            <a:lvl6pPr marL="7656658" indent="0">
              <a:buNone/>
              <a:defRPr sz="4833"/>
            </a:lvl6pPr>
            <a:lvl7pPr marL="9187986" indent="0">
              <a:buNone/>
              <a:defRPr sz="4833"/>
            </a:lvl7pPr>
            <a:lvl8pPr marL="10719325" indent="0">
              <a:buNone/>
              <a:defRPr sz="4833"/>
            </a:lvl8pPr>
            <a:lvl9pPr marL="12250659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00764"/>
      </p:ext>
    </p:extLst>
  </p:cSld>
  <p:clrMapOvr>
    <a:masterClrMapping/>
  </p:clrMapOvr>
  <p:transition/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902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637" indent="0">
              <a:buNone/>
              <a:defRPr sz="9413"/>
            </a:lvl2pPr>
            <a:lvl3pPr marL="3107274" indent="0">
              <a:buNone/>
              <a:defRPr sz="8332"/>
            </a:lvl3pPr>
            <a:lvl4pPr marL="4660904" indent="0">
              <a:buNone/>
              <a:defRPr sz="6914"/>
            </a:lvl4pPr>
            <a:lvl5pPr marL="6214542" indent="0">
              <a:buNone/>
              <a:defRPr sz="6914"/>
            </a:lvl5pPr>
            <a:lvl6pPr marL="7768179" indent="0">
              <a:buNone/>
              <a:defRPr sz="6914"/>
            </a:lvl6pPr>
            <a:lvl7pPr marL="9321810" indent="0">
              <a:buNone/>
              <a:defRPr sz="6914"/>
            </a:lvl7pPr>
            <a:lvl8pPr marL="10875456" indent="0">
              <a:buNone/>
              <a:defRPr sz="6914"/>
            </a:lvl8pPr>
            <a:lvl9pPr marL="12429081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637" indent="0">
              <a:buNone/>
              <a:defRPr sz="4164"/>
            </a:lvl2pPr>
            <a:lvl3pPr marL="3107274" indent="0">
              <a:buNone/>
              <a:defRPr sz="3333"/>
            </a:lvl3pPr>
            <a:lvl4pPr marL="4660904" indent="0">
              <a:buNone/>
              <a:defRPr sz="3166"/>
            </a:lvl4pPr>
            <a:lvl5pPr marL="6214542" indent="0">
              <a:buNone/>
              <a:defRPr sz="3166"/>
            </a:lvl5pPr>
            <a:lvl6pPr marL="7768179" indent="0">
              <a:buNone/>
              <a:defRPr sz="3166"/>
            </a:lvl6pPr>
            <a:lvl7pPr marL="9321810" indent="0">
              <a:buNone/>
              <a:defRPr sz="3166"/>
            </a:lvl7pPr>
            <a:lvl8pPr marL="10875456" indent="0">
              <a:buNone/>
              <a:defRPr sz="3166"/>
            </a:lvl8pPr>
            <a:lvl9pPr marL="12429081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1347" indent="0">
              <a:buNone/>
              <a:defRPr sz="6914" b="1"/>
            </a:lvl2pPr>
            <a:lvl3pPr marL="3062663" indent="0">
              <a:buNone/>
              <a:defRPr sz="6082" b="1"/>
            </a:lvl3pPr>
            <a:lvl4pPr marL="4594000" indent="0">
              <a:buNone/>
              <a:defRPr sz="5249" b="1"/>
            </a:lvl4pPr>
            <a:lvl5pPr marL="6125322" indent="0">
              <a:buNone/>
              <a:defRPr sz="5249" b="1"/>
            </a:lvl5pPr>
            <a:lvl6pPr marL="7656658" indent="0">
              <a:buNone/>
              <a:defRPr sz="5249" b="1"/>
            </a:lvl6pPr>
            <a:lvl7pPr marL="9187986" indent="0">
              <a:buNone/>
              <a:defRPr sz="5249" b="1"/>
            </a:lvl7pPr>
            <a:lvl8pPr marL="10719325" indent="0">
              <a:buNone/>
              <a:defRPr sz="5249" b="1"/>
            </a:lvl8pPr>
            <a:lvl9pPr marL="12250659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49313"/>
      </p:ext>
    </p:extLst>
  </p:cSld>
  <p:clrMapOvr>
    <a:masterClrMapping/>
  </p:clrMapOvr>
  <p:transition/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791534"/>
      </p:ext>
    </p:extLst>
  </p:cSld>
  <p:clrMapOvr>
    <a:masterClrMapping/>
  </p:clrMapOvr>
  <p:transition/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006909"/>
      </p:ext>
    </p:extLst>
  </p:cSld>
  <p:clrMapOvr>
    <a:masterClrMapping/>
  </p:clrMapOvr>
  <p:transition/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16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941667"/>
      </p:ext>
    </p:extLst>
  </p:cSld>
  <p:clrMapOvr>
    <a:masterClrMapping/>
  </p:clrMapOvr>
  <p:transition/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1347" indent="0">
              <a:buNone/>
              <a:defRPr sz="9413"/>
            </a:lvl2pPr>
            <a:lvl3pPr marL="3062663" indent="0">
              <a:buNone/>
              <a:defRPr sz="8332"/>
            </a:lvl3pPr>
            <a:lvl4pPr marL="4594000" indent="0">
              <a:buNone/>
              <a:defRPr sz="6914"/>
            </a:lvl4pPr>
            <a:lvl5pPr marL="6125322" indent="0">
              <a:buNone/>
              <a:defRPr sz="6914"/>
            </a:lvl5pPr>
            <a:lvl6pPr marL="7656658" indent="0">
              <a:buNone/>
              <a:defRPr sz="6914"/>
            </a:lvl6pPr>
            <a:lvl7pPr marL="9187986" indent="0">
              <a:buNone/>
              <a:defRPr sz="6914"/>
            </a:lvl7pPr>
            <a:lvl8pPr marL="10719325" indent="0">
              <a:buNone/>
              <a:defRPr sz="6914"/>
            </a:lvl8pPr>
            <a:lvl9pPr marL="12250659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1347" indent="0">
              <a:buNone/>
              <a:defRPr sz="4164"/>
            </a:lvl2pPr>
            <a:lvl3pPr marL="3062663" indent="0">
              <a:buNone/>
              <a:defRPr sz="3333"/>
            </a:lvl3pPr>
            <a:lvl4pPr marL="4594000" indent="0">
              <a:buNone/>
              <a:defRPr sz="3166"/>
            </a:lvl4pPr>
            <a:lvl5pPr marL="6125322" indent="0">
              <a:buNone/>
              <a:defRPr sz="3166"/>
            </a:lvl5pPr>
            <a:lvl6pPr marL="7656658" indent="0">
              <a:buNone/>
              <a:defRPr sz="3166"/>
            </a:lvl6pPr>
            <a:lvl7pPr marL="9187986" indent="0">
              <a:buNone/>
              <a:defRPr sz="3166"/>
            </a:lvl7pPr>
            <a:lvl8pPr marL="10719325" indent="0">
              <a:buNone/>
              <a:defRPr sz="3166"/>
            </a:lvl8pPr>
            <a:lvl9pPr marL="12250659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485089"/>
      </p:ext>
    </p:extLst>
  </p:cSld>
  <p:clrMapOvr>
    <a:masterClrMapping/>
  </p:clrMapOvr>
  <p:transition/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03516"/>
      </p:ext>
    </p:extLst>
  </p:cSld>
  <p:clrMapOvr>
    <a:masterClrMapping/>
  </p:clrMapOvr>
  <p:transition/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396200"/>
      </p:ext>
    </p:extLst>
  </p:cSld>
  <p:clrMapOvr>
    <a:masterClrMapping/>
  </p:clrMapOvr>
  <p:transition/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83" tIns="153055" rIns="306283" bIns="153055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606335"/>
      </p:ext>
    </p:extLst>
  </p:cSld>
  <p:clrMapOvr>
    <a:masterClrMapping/>
  </p:clrMapOvr>
  <p:transition/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932026"/>
      </p:ext>
    </p:extLst>
  </p:cSld>
  <p:clrMapOvr>
    <a:masterClrMapping/>
  </p:clrMapOvr>
  <p:transition/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73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990" indent="0">
              <a:buNone/>
              <a:defRPr sz="6082"/>
            </a:lvl2pPr>
            <a:lvl3pPr marL="3061947" indent="0">
              <a:buNone/>
              <a:defRPr sz="5249"/>
            </a:lvl3pPr>
            <a:lvl4pPr marL="4592928" indent="0">
              <a:buNone/>
              <a:defRPr sz="4833"/>
            </a:lvl4pPr>
            <a:lvl5pPr marL="6123893" indent="0">
              <a:buNone/>
              <a:defRPr sz="4833"/>
            </a:lvl5pPr>
            <a:lvl6pPr marL="7654878" indent="0">
              <a:buNone/>
              <a:defRPr sz="4833"/>
            </a:lvl6pPr>
            <a:lvl7pPr marL="9185841" indent="0">
              <a:buNone/>
              <a:defRPr sz="4833"/>
            </a:lvl7pPr>
            <a:lvl8pPr marL="10716829" indent="0">
              <a:buNone/>
              <a:defRPr sz="4833"/>
            </a:lvl8pPr>
            <a:lvl9pPr marL="12247803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74670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434999"/>
      </p:ext>
    </p:extLst>
  </p:cSld>
  <p:clrMapOvr>
    <a:masterClrMapping/>
  </p:clrMapOvr>
  <p:transition/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990" indent="0">
              <a:buNone/>
              <a:defRPr sz="6914" b="1"/>
            </a:lvl2pPr>
            <a:lvl3pPr marL="3061947" indent="0">
              <a:buNone/>
              <a:defRPr sz="6082" b="1"/>
            </a:lvl3pPr>
            <a:lvl4pPr marL="4592928" indent="0">
              <a:buNone/>
              <a:defRPr sz="5249" b="1"/>
            </a:lvl4pPr>
            <a:lvl5pPr marL="6123893" indent="0">
              <a:buNone/>
              <a:defRPr sz="5249" b="1"/>
            </a:lvl5pPr>
            <a:lvl6pPr marL="7654878" indent="0">
              <a:buNone/>
              <a:defRPr sz="5249" b="1"/>
            </a:lvl6pPr>
            <a:lvl7pPr marL="9185841" indent="0">
              <a:buNone/>
              <a:defRPr sz="5249" b="1"/>
            </a:lvl7pPr>
            <a:lvl8pPr marL="10716829" indent="0">
              <a:buNone/>
              <a:defRPr sz="5249" b="1"/>
            </a:lvl8pPr>
            <a:lvl9pPr marL="12247803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2947"/>
      </p:ext>
    </p:extLst>
  </p:cSld>
  <p:clrMapOvr>
    <a:masterClrMapping/>
  </p:clrMapOvr>
  <p:transition/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52224"/>
      </p:ext>
    </p:extLst>
  </p:cSld>
  <p:clrMapOvr>
    <a:masterClrMapping/>
  </p:clrMapOvr>
  <p:transition/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94593"/>
      </p:ext>
    </p:extLst>
  </p:cSld>
  <p:clrMapOvr>
    <a:masterClrMapping/>
  </p:clrMapOvr>
  <p:transition/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29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3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29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291363"/>
      </p:ext>
    </p:extLst>
  </p:cSld>
  <p:clrMapOvr>
    <a:masterClrMapping/>
  </p:clrMapOvr>
  <p:transition/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990" indent="0">
              <a:buNone/>
              <a:defRPr sz="9413"/>
            </a:lvl2pPr>
            <a:lvl3pPr marL="3061947" indent="0">
              <a:buNone/>
              <a:defRPr sz="8332"/>
            </a:lvl3pPr>
            <a:lvl4pPr marL="4592928" indent="0">
              <a:buNone/>
              <a:defRPr sz="6914"/>
            </a:lvl4pPr>
            <a:lvl5pPr marL="6123893" indent="0">
              <a:buNone/>
              <a:defRPr sz="6914"/>
            </a:lvl5pPr>
            <a:lvl6pPr marL="7654878" indent="0">
              <a:buNone/>
              <a:defRPr sz="6914"/>
            </a:lvl6pPr>
            <a:lvl7pPr marL="9185841" indent="0">
              <a:buNone/>
              <a:defRPr sz="6914"/>
            </a:lvl7pPr>
            <a:lvl8pPr marL="10716829" indent="0">
              <a:buNone/>
              <a:defRPr sz="6914"/>
            </a:lvl8pPr>
            <a:lvl9pPr marL="12247803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990" indent="0">
              <a:buNone/>
              <a:defRPr sz="4164"/>
            </a:lvl2pPr>
            <a:lvl3pPr marL="3061947" indent="0">
              <a:buNone/>
              <a:defRPr sz="3333"/>
            </a:lvl3pPr>
            <a:lvl4pPr marL="4592928" indent="0">
              <a:buNone/>
              <a:defRPr sz="3166"/>
            </a:lvl4pPr>
            <a:lvl5pPr marL="6123893" indent="0">
              <a:buNone/>
              <a:defRPr sz="3166"/>
            </a:lvl5pPr>
            <a:lvl6pPr marL="7654878" indent="0">
              <a:buNone/>
              <a:defRPr sz="3166"/>
            </a:lvl6pPr>
            <a:lvl7pPr marL="9185841" indent="0">
              <a:buNone/>
              <a:defRPr sz="3166"/>
            </a:lvl7pPr>
            <a:lvl8pPr marL="10716829" indent="0">
              <a:buNone/>
              <a:defRPr sz="3166"/>
            </a:lvl8pPr>
            <a:lvl9pPr marL="12247803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835981"/>
      </p:ext>
    </p:extLst>
  </p:cSld>
  <p:clrMapOvr>
    <a:masterClrMapping/>
  </p:clrMapOvr>
  <p:transition/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25265"/>
      </p:ext>
    </p:extLst>
  </p:cSld>
  <p:clrMapOvr>
    <a:masterClrMapping/>
  </p:clrMapOvr>
  <p:transition/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496272"/>
      </p:ext>
    </p:extLst>
  </p:cSld>
  <p:clrMapOvr>
    <a:masterClrMapping/>
  </p:clrMapOvr>
  <p:transition/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209" tIns="153017" rIns="306209" bIns="153017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938069"/>
      </p:ext>
    </p:extLst>
  </p:cSld>
  <p:clrMapOvr>
    <a:masterClrMapping/>
  </p:clrMapOvr>
  <p:transition/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38406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391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633" indent="0">
              <a:buNone/>
              <a:defRPr sz="6082"/>
            </a:lvl2pPr>
            <a:lvl3pPr marL="3061235" indent="0">
              <a:buNone/>
              <a:defRPr sz="5249"/>
            </a:lvl3pPr>
            <a:lvl4pPr marL="4591855" indent="0">
              <a:buNone/>
              <a:defRPr sz="4833"/>
            </a:lvl4pPr>
            <a:lvl5pPr marL="6122463" indent="0">
              <a:buNone/>
              <a:defRPr sz="4833"/>
            </a:lvl5pPr>
            <a:lvl6pPr marL="7653095" indent="0">
              <a:buNone/>
              <a:defRPr sz="4833"/>
            </a:lvl6pPr>
            <a:lvl7pPr marL="9183701" indent="0">
              <a:buNone/>
              <a:defRPr sz="4833"/>
            </a:lvl7pPr>
            <a:lvl8pPr marL="10714329" indent="0">
              <a:buNone/>
              <a:defRPr sz="4833"/>
            </a:lvl8pPr>
            <a:lvl9pPr marL="12244945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030573"/>
      </p:ext>
    </p:extLst>
  </p:cSld>
  <p:clrMapOvr>
    <a:masterClrMapping/>
  </p:clrMapOvr>
  <p:transition/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615966"/>
      </p:ext>
    </p:extLst>
  </p:cSld>
  <p:clrMapOvr>
    <a:masterClrMapping/>
  </p:clrMapOvr>
  <p:transition/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096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633" indent="0">
              <a:buNone/>
              <a:defRPr sz="6914" b="1"/>
            </a:lvl2pPr>
            <a:lvl3pPr marL="3061235" indent="0">
              <a:buNone/>
              <a:defRPr sz="6082" b="1"/>
            </a:lvl3pPr>
            <a:lvl4pPr marL="4591855" indent="0">
              <a:buNone/>
              <a:defRPr sz="5249" b="1"/>
            </a:lvl4pPr>
            <a:lvl5pPr marL="6122463" indent="0">
              <a:buNone/>
              <a:defRPr sz="5249" b="1"/>
            </a:lvl5pPr>
            <a:lvl6pPr marL="7653095" indent="0">
              <a:buNone/>
              <a:defRPr sz="5249" b="1"/>
            </a:lvl6pPr>
            <a:lvl7pPr marL="9183701" indent="0">
              <a:buNone/>
              <a:defRPr sz="5249" b="1"/>
            </a:lvl7pPr>
            <a:lvl8pPr marL="10714329" indent="0">
              <a:buNone/>
              <a:defRPr sz="5249" b="1"/>
            </a:lvl8pPr>
            <a:lvl9pPr marL="12244945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096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57570"/>
      </p:ext>
    </p:extLst>
  </p:cSld>
  <p:clrMapOvr>
    <a:masterClrMapping/>
  </p:clrMapOvr>
  <p:transition/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927600"/>
      </p:ext>
    </p:extLst>
  </p:cSld>
  <p:clrMapOvr>
    <a:masterClrMapping/>
  </p:clrMapOvr>
  <p:transition/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189231"/>
      </p:ext>
    </p:extLst>
  </p:cSld>
  <p:clrMapOvr>
    <a:masterClrMapping/>
  </p:clrMapOvr>
  <p:transition/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47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834229"/>
      </p:ext>
    </p:extLst>
  </p:cSld>
  <p:clrMapOvr>
    <a:masterClrMapping/>
  </p:clrMapOvr>
  <p:transition/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633" indent="0">
              <a:buNone/>
              <a:defRPr sz="9413"/>
            </a:lvl2pPr>
            <a:lvl3pPr marL="3061235" indent="0">
              <a:buNone/>
              <a:defRPr sz="8332"/>
            </a:lvl3pPr>
            <a:lvl4pPr marL="4591855" indent="0">
              <a:buNone/>
              <a:defRPr sz="6914"/>
            </a:lvl4pPr>
            <a:lvl5pPr marL="6122463" indent="0">
              <a:buNone/>
              <a:defRPr sz="6914"/>
            </a:lvl5pPr>
            <a:lvl6pPr marL="7653095" indent="0">
              <a:buNone/>
              <a:defRPr sz="6914"/>
            </a:lvl6pPr>
            <a:lvl7pPr marL="9183701" indent="0">
              <a:buNone/>
              <a:defRPr sz="6914"/>
            </a:lvl7pPr>
            <a:lvl8pPr marL="10714329" indent="0">
              <a:buNone/>
              <a:defRPr sz="6914"/>
            </a:lvl8pPr>
            <a:lvl9pPr marL="1224494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633" indent="0">
              <a:buNone/>
              <a:defRPr sz="4164"/>
            </a:lvl2pPr>
            <a:lvl3pPr marL="3061235" indent="0">
              <a:buNone/>
              <a:defRPr sz="3333"/>
            </a:lvl3pPr>
            <a:lvl4pPr marL="4591855" indent="0">
              <a:buNone/>
              <a:defRPr sz="3166"/>
            </a:lvl4pPr>
            <a:lvl5pPr marL="6122463" indent="0">
              <a:buNone/>
              <a:defRPr sz="3166"/>
            </a:lvl5pPr>
            <a:lvl6pPr marL="7653095" indent="0">
              <a:buNone/>
              <a:defRPr sz="3166"/>
            </a:lvl6pPr>
            <a:lvl7pPr marL="9183701" indent="0">
              <a:buNone/>
              <a:defRPr sz="3166"/>
            </a:lvl7pPr>
            <a:lvl8pPr marL="10714329" indent="0">
              <a:buNone/>
              <a:defRPr sz="3166"/>
            </a:lvl8pPr>
            <a:lvl9pPr marL="1224494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70295"/>
      </p:ext>
    </p:extLst>
  </p:cSld>
  <p:clrMapOvr>
    <a:masterClrMapping/>
  </p:clrMapOvr>
  <p:transition/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1436104"/>
      </p:ext>
    </p:extLst>
  </p:cSld>
  <p:clrMapOvr>
    <a:masterClrMapping/>
  </p:clrMapOvr>
  <p:transition/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2092"/>
      </p:ext>
    </p:extLst>
  </p:cSld>
  <p:clrMapOvr>
    <a:masterClrMapping/>
  </p:clrMapOvr>
  <p:transition/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06137" tIns="152980" rIns="306137" bIns="152980"/>
          <a:lstStyle/>
          <a:p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137" tIns="152980" rIns="306137" bIns="15298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67413" tIns="183600" rIns="367413" bIns="183600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890218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 algn="ctr">
              <a:defRPr sz="16245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372905" tIns="186438" rIns="372905" bIns="186438" numCol="1" anchor="b" anchorCtr="0" compatLnSpc="1">
            <a:prstTxWarp prst="textNoShape">
              <a:avLst/>
            </a:prstTxWarp>
          </a:bodyPr>
          <a:lstStyle>
            <a:lvl1pPr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164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354512"/>
      </p:ext>
    </p:extLst>
  </p:cSld>
  <p:clrMapOvr>
    <a:masterClrMapping/>
  </p:clrMapOvr>
  <p:transition/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4412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30277" indent="0">
              <a:buNone/>
              <a:defRPr sz="6082"/>
            </a:lvl2pPr>
            <a:lvl3pPr marL="3060518" indent="0">
              <a:buNone/>
              <a:defRPr sz="5249"/>
            </a:lvl3pPr>
            <a:lvl4pPr marL="4590786" indent="0">
              <a:buNone/>
              <a:defRPr sz="4833"/>
            </a:lvl4pPr>
            <a:lvl5pPr marL="6121039" indent="0">
              <a:buNone/>
              <a:defRPr sz="4833"/>
            </a:lvl5pPr>
            <a:lvl6pPr marL="7651309" indent="0">
              <a:buNone/>
              <a:defRPr sz="4833"/>
            </a:lvl6pPr>
            <a:lvl7pPr marL="9181560" indent="0">
              <a:buNone/>
              <a:defRPr sz="4833"/>
            </a:lvl7pPr>
            <a:lvl8pPr marL="10711832" indent="0">
              <a:buNone/>
              <a:defRPr sz="4833"/>
            </a:lvl8pPr>
            <a:lvl9pPr marL="12242088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343585"/>
      </p:ext>
    </p:extLst>
  </p:cSld>
  <p:clrMapOvr>
    <a:masterClrMapping/>
  </p:clrMapOvr>
  <p:transition/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358798"/>
      </p:ext>
    </p:extLst>
  </p:cSld>
  <p:clrMapOvr>
    <a:masterClrMapping/>
  </p:clrMapOvr>
  <p:transition/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2105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30277" indent="0">
              <a:buNone/>
              <a:defRPr sz="6914" b="1"/>
            </a:lvl2pPr>
            <a:lvl3pPr marL="3060518" indent="0">
              <a:buNone/>
              <a:defRPr sz="6082" b="1"/>
            </a:lvl3pPr>
            <a:lvl4pPr marL="4590786" indent="0">
              <a:buNone/>
              <a:defRPr sz="5249" b="1"/>
            </a:lvl4pPr>
            <a:lvl5pPr marL="6121039" indent="0">
              <a:buNone/>
              <a:defRPr sz="5249" b="1"/>
            </a:lvl5pPr>
            <a:lvl6pPr marL="7651309" indent="0">
              <a:buNone/>
              <a:defRPr sz="5249" b="1"/>
            </a:lvl6pPr>
            <a:lvl7pPr marL="9181560" indent="0">
              <a:buNone/>
              <a:defRPr sz="5249" b="1"/>
            </a:lvl7pPr>
            <a:lvl8pPr marL="10711832" indent="0">
              <a:buNone/>
              <a:defRPr sz="5249" b="1"/>
            </a:lvl8pPr>
            <a:lvl9pPr marL="12242088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2105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4461593"/>
      </p:ext>
    </p:extLst>
  </p:cSld>
  <p:clrMapOvr>
    <a:masterClrMapping/>
  </p:clrMapOvr>
  <p:transition/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438028"/>
      </p:ext>
    </p:extLst>
  </p:cSld>
  <p:clrMapOvr>
    <a:masterClrMapping/>
  </p:clrMapOvr>
  <p:transition/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021912"/>
      </p:ext>
    </p:extLst>
  </p:cSld>
  <p:clrMapOvr>
    <a:masterClrMapping/>
  </p:clrMapOvr>
  <p:transition/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43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4563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43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652288"/>
      </p:ext>
    </p:extLst>
  </p:cSld>
  <p:clrMapOvr>
    <a:masterClrMapping/>
  </p:clrMapOvr>
  <p:transition/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30277" indent="0">
              <a:buNone/>
              <a:defRPr sz="9413"/>
            </a:lvl2pPr>
            <a:lvl3pPr marL="3060518" indent="0">
              <a:buNone/>
              <a:defRPr sz="8332"/>
            </a:lvl3pPr>
            <a:lvl4pPr marL="4590786" indent="0">
              <a:buNone/>
              <a:defRPr sz="6914"/>
            </a:lvl4pPr>
            <a:lvl5pPr marL="6121039" indent="0">
              <a:buNone/>
              <a:defRPr sz="6914"/>
            </a:lvl5pPr>
            <a:lvl6pPr marL="7651309" indent="0">
              <a:buNone/>
              <a:defRPr sz="6914"/>
            </a:lvl6pPr>
            <a:lvl7pPr marL="9181560" indent="0">
              <a:buNone/>
              <a:defRPr sz="6914"/>
            </a:lvl7pPr>
            <a:lvl8pPr marL="10711832" indent="0">
              <a:buNone/>
              <a:defRPr sz="6914"/>
            </a:lvl8pPr>
            <a:lvl9pPr marL="12242088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30277" indent="0">
              <a:buNone/>
              <a:defRPr sz="4164"/>
            </a:lvl2pPr>
            <a:lvl3pPr marL="3060518" indent="0">
              <a:buNone/>
              <a:defRPr sz="3333"/>
            </a:lvl3pPr>
            <a:lvl4pPr marL="4590786" indent="0">
              <a:buNone/>
              <a:defRPr sz="3166"/>
            </a:lvl4pPr>
            <a:lvl5pPr marL="6121039" indent="0">
              <a:buNone/>
              <a:defRPr sz="3166"/>
            </a:lvl5pPr>
            <a:lvl6pPr marL="7651309" indent="0">
              <a:buNone/>
              <a:defRPr sz="3166"/>
            </a:lvl6pPr>
            <a:lvl7pPr marL="9181560" indent="0">
              <a:buNone/>
              <a:defRPr sz="3166"/>
            </a:lvl7pPr>
            <a:lvl8pPr marL="10711832" indent="0">
              <a:buNone/>
              <a:defRPr sz="3166"/>
            </a:lvl8pPr>
            <a:lvl9pPr marL="12242088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32712"/>
      </p:ext>
    </p:extLst>
  </p:cSld>
  <p:clrMapOvr>
    <a:masterClrMapping/>
  </p:clrMapOvr>
  <p:transition/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113906"/>
      </p:ext>
    </p:extLst>
  </p:cSld>
  <p:clrMapOvr>
    <a:masterClrMapping/>
  </p:clrMapOvr>
  <p:transition/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94710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1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2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1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275980" indent="-1105624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821" tIns="171411" rIns="342821" bIns="171411"/>
          <a:lstStyle/>
          <a:p>
            <a:endParaRPr lang="en-US" sz="6914"/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6" name="Line 10"/>
          <p:cNvSpPr>
            <a:spLocks noChangeShapeType="1"/>
          </p:cNvSpPr>
          <p:nvPr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fld id="{1328C3C1-546C-9A46-B9E7-A6B3FBF1F65F}" type="datetimeFigureOut">
              <a:rPr lang="en-US" smtClean="0"/>
              <a:t>7/18/20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43154"/>
      </p:ext>
    </p:extLst>
  </p:cSld>
  <p:clrMapOvr>
    <a:masterClrMapping/>
  </p:clrMapOvr>
  <p:transition/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6429"/>
      </p:ext>
    </p:extLst>
  </p:cSld>
  <p:clrMapOvr>
    <a:masterClrMapping/>
  </p:clrMapOvr>
  <p:transition/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57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2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3831" indent="0">
              <a:buNone/>
              <a:defRPr sz="6914"/>
            </a:lvl2pPr>
            <a:lvl3pPr marL="3427660" indent="0">
              <a:buNone/>
              <a:defRPr sz="6082"/>
            </a:lvl3pPr>
            <a:lvl4pPr marL="5141492" indent="0">
              <a:buNone/>
              <a:defRPr sz="5249"/>
            </a:lvl4pPr>
            <a:lvl5pPr marL="6855324" indent="0">
              <a:buNone/>
              <a:defRPr sz="5249"/>
            </a:lvl5pPr>
            <a:lvl6pPr marL="8569154" indent="0">
              <a:buNone/>
              <a:defRPr sz="5249"/>
            </a:lvl6pPr>
            <a:lvl7pPr marL="10282984" indent="0">
              <a:buNone/>
              <a:defRPr sz="5249"/>
            </a:lvl7pPr>
            <a:lvl8pPr marL="11996813" indent="0">
              <a:buNone/>
              <a:defRPr sz="5249"/>
            </a:lvl8pPr>
            <a:lvl9pPr marL="13710646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12171"/>
      </p:ext>
    </p:extLst>
  </p:cSld>
  <p:clrMapOvr>
    <a:masterClrMapping/>
  </p:clrMapOvr>
  <p:transition/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46598"/>
      </p:ext>
    </p:extLst>
  </p:cSld>
  <p:clrMapOvr>
    <a:masterClrMapping/>
  </p:clrMapOvr>
  <p:transition/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65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3831" indent="0">
              <a:buNone/>
              <a:defRPr sz="7499" b="1"/>
            </a:lvl2pPr>
            <a:lvl3pPr marL="3427660" indent="0">
              <a:buNone/>
              <a:defRPr sz="6914" b="1"/>
            </a:lvl3pPr>
            <a:lvl4pPr marL="5141492" indent="0">
              <a:buNone/>
              <a:defRPr sz="6082" b="1"/>
            </a:lvl4pPr>
            <a:lvl5pPr marL="6855324" indent="0">
              <a:buNone/>
              <a:defRPr sz="6082" b="1"/>
            </a:lvl5pPr>
            <a:lvl6pPr marL="8569154" indent="0">
              <a:buNone/>
              <a:defRPr sz="6082" b="1"/>
            </a:lvl6pPr>
            <a:lvl7pPr marL="10282984" indent="0">
              <a:buNone/>
              <a:defRPr sz="6082" b="1"/>
            </a:lvl7pPr>
            <a:lvl8pPr marL="11996813" indent="0">
              <a:buNone/>
              <a:defRPr sz="6082" b="1"/>
            </a:lvl8pPr>
            <a:lvl9pPr marL="13710646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65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94967"/>
      </p:ext>
    </p:extLst>
  </p:cSld>
  <p:clrMapOvr>
    <a:masterClrMapping/>
  </p:clrMapOvr>
  <p:transition/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25971"/>
      </p:ext>
    </p:extLst>
  </p:cSld>
  <p:clrMapOvr>
    <a:masterClrMapping/>
  </p:clrMapOvr>
  <p:transition/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388701"/>
      </p:ext>
    </p:extLst>
  </p:cSld>
  <p:clrMapOvr>
    <a:masterClrMapping/>
  </p:clrMapOvr>
  <p:transition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9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199" y="7533300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76347"/>
      </p:ext>
    </p:extLst>
  </p:cSld>
  <p:clrMapOvr>
    <a:masterClrMapping/>
  </p:clrMapOvr>
  <p:transition/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3831" indent="0">
              <a:buNone/>
              <a:defRPr sz="10415"/>
            </a:lvl2pPr>
            <a:lvl3pPr marL="3427660" indent="0">
              <a:buNone/>
              <a:defRPr sz="8997"/>
            </a:lvl3pPr>
            <a:lvl4pPr marL="5141492" indent="0">
              <a:buNone/>
              <a:defRPr sz="7499"/>
            </a:lvl4pPr>
            <a:lvl5pPr marL="6855324" indent="0">
              <a:buNone/>
              <a:defRPr sz="7499"/>
            </a:lvl5pPr>
            <a:lvl6pPr marL="8569154" indent="0">
              <a:buNone/>
              <a:defRPr sz="7499"/>
            </a:lvl6pPr>
            <a:lvl7pPr marL="10282984" indent="0">
              <a:buNone/>
              <a:defRPr sz="7499"/>
            </a:lvl7pPr>
            <a:lvl8pPr marL="11996813" indent="0">
              <a:buNone/>
              <a:defRPr sz="7499"/>
            </a:lvl8pPr>
            <a:lvl9pPr marL="13710646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3831" indent="0">
              <a:buNone/>
              <a:defRPr sz="4583"/>
            </a:lvl2pPr>
            <a:lvl3pPr marL="3427660" indent="0">
              <a:buNone/>
              <a:defRPr sz="3747"/>
            </a:lvl3pPr>
            <a:lvl4pPr marL="5141492" indent="0">
              <a:buNone/>
              <a:defRPr sz="3333"/>
            </a:lvl4pPr>
            <a:lvl5pPr marL="6855324" indent="0">
              <a:buNone/>
              <a:defRPr sz="3333"/>
            </a:lvl5pPr>
            <a:lvl6pPr marL="8569154" indent="0">
              <a:buNone/>
              <a:defRPr sz="3333"/>
            </a:lvl6pPr>
            <a:lvl7pPr marL="10282984" indent="0">
              <a:buNone/>
              <a:defRPr sz="3333"/>
            </a:lvl7pPr>
            <a:lvl8pPr marL="11996813" indent="0">
              <a:buNone/>
              <a:defRPr sz="3333"/>
            </a:lvl8pPr>
            <a:lvl9pPr marL="13710646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50067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99"/>
            <a:ext cx="24483061" cy="7149947"/>
          </a:xfrm>
        </p:spPr>
        <p:txBody>
          <a:bodyPr/>
          <a:lstStyle>
            <a:lvl1pPr algn="l">
              <a:defRPr sz="13579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36"/>
            <a:ext cx="24483061" cy="7874938"/>
          </a:xfrm>
        </p:spPr>
        <p:txBody>
          <a:bodyPr anchor="b"/>
          <a:lstStyle>
            <a:lvl1pPr marL="0" indent="0">
              <a:buNone/>
              <a:defRPr sz="6914"/>
            </a:lvl1pPr>
            <a:lvl2pPr marL="1553275" indent="0">
              <a:buNone/>
              <a:defRPr sz="6082"/>
            </a:lvl2pPr>
            <a:lvl3pPr marL="3106546" indent="0">
              <a:buNone/>
              <a:defRPr sz="5249"/>
            </a:lvl3pPr>
            <a:lvl4pPr marL="4659820" indent="0">
              <a:buNone/>
              <a:defRPr sz="4833"/>
            </a:lvl4pPr>
            <a:lvl5pPr marL="6213091" indent="0">
              <a:buNone/>
              <a:defRPr sz="4833"/>
            </a:lvl5pPr>
            <a:lvl6pPr marL="7766368" indent="0">
              <a:buNone/>
              <a:defRPr sz="4833"/>
            </a:lvl6pPr>
            <a:lvl7pPr marL="9319639" indent="0">
              <a:buNone/>
              <a:defRPr sz="4833"/>
            </a:lvl7pPr>
            <a:lvl8pPr marL="10872919" indent="0">
              <a:buNone/>
              <a:defRPr sz="4833"/>
            </a:lvl8pPr>
            <a:lvl9pPr marL="12426182" indent="0">
              <a:buNone/>
              <a:defRPr sz="48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0773"/>
      </p:ext>
    </p:extLst>
  </p:cSld>
  <p:clrMapOvr>
    <a:masterClrMapping/>
  </p:clrMapOvr>
  <p:transition/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08C9543E-5205-9747-9651-834D4A4090B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86635"/>
      </p:ext>
    </p:extLst>
  </p:cSld>
  <p:clrMapOvr>
    <a:masterClrMapping/>
  </p:clrMapOvr>
  <p:transition/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F28456-B93E-5440-A8F9-7EDDF5DA4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36257"/>
      </p:ext>
    </p:extLst>
  </p:cSld>
  <p:clrMapOvr>
    <a:masterClrMapping/>
  </p:clrMapOvr>
  <p:transition/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28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46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2413" indent="0">
              <a:buNone/>
              <a:defRPr sz="6914"/>
            </a:lvl2pPr>
            <a:lvl3pPr marL="3424835" indent="0">
              <a:buNone/>
              <a:defRPr sz="6082"/>
            </a:lvl3pPr>
            <a:lvl4pPr marL="5137252" indent="0">
              <a:buNone/>
              <a:defRPr sz="5249"/>
            </a:lvl4pPr>
            <a:lvl5pPr marL="6849668" indent="0">
              <a:buNone/>
              <a:defRPr sz="5249"/>
            </a:lvl5pPr>
            <a:lvl6pPr marL="8562081" indent="0">
              <a:buNone/>
              <a:defRPr sz="5249"/>
            </a:lvl6pPr>
            <a:lvl7pPr marL="10274506" indent="0">
              <a:buNone/>
              <a:defRPr sz="5249"/>
            </a:lvl7pPr>
            <a:lvl8pPr marL="11986919" indent="0">
              <a:buNone/>
              <a:defRPr sz="5249"/>
            </a:lvl8pPr>
            <a:lvl9pPr marL="136993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05E74C4-6B34-3540-BD78-3BF22C79F72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8329"/>
      </p:ext>
    </p:extLst>
  </p:cSld>
  <p:clrMapOvr>
    <a:masterClrMapping/>
  </p:clrMapOvr>
  <p:transition/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3A4C24-166C-5343-9210-F74E0D4C93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687"/>
      </p:ext>
    </p:extLst>
  </p:cSld>
  <p:clrMapOvr>
    <a:masterClrMapping/>
  </p:clrMapOvr>
  <p:transition/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8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2413" indent="0">
              <a:buNone/>
              <a:defRPr sz="7499" b="1"/>
            </a:lvl2pPr>
            <a:lvl3pPr marL="3424835" indent="0">
              <a:buNone/>
              <a:defRPr sz="6914" b="1"/>
            </a:lvl3pPr>
            <a:lvl4pPr marL="5137252" indent="0">
              <a:buNone/>
              <a:defRPr sz="6082" b="1"/>
            </a:lvl4pPr>
            <a:lvl5pPr marL="6849668" indent="0">
              <a:buNone/>
              <a:defRPr sz="6082" b="1"/>
            </a:lvl5pPr>
            <a:lvl6pPr marL="8562081" indent="0">
              <a:buNone/>
              <a:defRPr sz="6082" b="1"/>
            </a:lvl6pPr>
            <a:lvl7pPr marL="10274506" indent="0">
              <a:buNone/>
              <a:defRPr sz="6082" b="1"/>
            </a:lvl7pPr>
            <a:lvl8pPr marL="11986919" indent="0">
              <a:buNone/>
              <a:defRPr sz="6082" b="1"/>
            </a:lvl8pPr>
            <a:lvl9pPr marL="136993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8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3D87D2-DA19-8940-8B3B-FF8552C5B77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80358"/>
      </p:ext>
    </p:extLst>
  </p:cSld>
  <p:clrMapOvr>
    <a:masterClrMapping/>
  </p:clrMapOvr>
  <p:transition/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AE99FD-8268-5940-A9CC-24B1D52103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8107"/>
      </p:ext>
    </p:extLst>
  </p:cSld>
  <p:clrMapOvr>
    <a:masterClrMapping/>
  </p:clrMapOvr>
  <p:transition/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E2CAEC-1353-BA41-92DA-2E5E12ABA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61719"/>
      </p:ext>
    </p:extLst>
  </p:cSld>
  <p:clrMapOvr>
    <a:masterClrMapping/>
  </p:clrMapOvr>
  <p:transition/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0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5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0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D2ADA9-1537-724E-8CE4-71E37348B1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49337"/>
      </p:ext>
    </p:extLst>
  </p:cSld>
  <p:clrMapOvr>
    <a:masterClrMapping/>
  </p:clrMapOvr>
  <p:transition/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2413" indent="0">
              <a:buNone/>
              <a:defRPr sz="10415"/>
            </a:lvl2pPr>
            <a:lvl3pPr marL="3424835" indent="0">
              <a:buNone/>
              <a:defRPr sz="8997"/>
            </a:lvl3pPr>
            <a:lvl4pPr marL="5137252" indent="0">
              <a:buNone/>
              <a:defRPr sz="7499"/>
            </a:lvl4pPr>
            <a:lvl5pPr marL="6849668" indent="0">
              <a:buNone/>
              <a:defRPr sz="7499"/>
            </a:lvl5pPr>
            <a:lvl6pPr marL="8562081" indent="0">
              <a:buNone/>
              <a:defRPr sz="7499"/>
            </a:lvl6pPr>
            <a:lvl7pPr marL="10274506" indent="0">
              <a:buNone/>
              <a:defRPr sz="7499"/>
            </a:lvl7pPr>
            <a:lvl8pPr marL="11986919" indent="0">
              <a:buNone/>
              <a:defRPr sz="7499"/>
            </a:lvl8pPr>
            <a:lvl9pPr marL="136993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2413" indent="0">
              <a:buNone/>
              <a:defRPr sz="4583"/>
            </a:lvl2pPr>
            <a:lvl3pPr marL="3424835" indent="0">
              <a:buNone/>
              <a:defRPr sz="3747"/>
            </a:lvl3pPr>
            <a:lvl4pPr marL="5137252" indent="0">
              <a:buNone/>
              <a:defRPr sz="3333"/>
            </a:lvl4pPr>
            <a:lvl5pPr marL="6849668" indent="0">
              <a:buNone/>
              <a:defRPr sz="3333"/>
            </a:lvl5pPr>
            <a:lvl6pPr marL="8562081" indent="0">
              <a:buNone/>
              <a:defRPr sz="3333"/>
            </a:lvl6pPr>
            <a:lvl7pPr marL="10274506" indent="0">
              <a:buNone/>
              <a:defRPr sz="3333"/>
            </a:lvl7pPr>
            <a:lvl8pPr marL="11986919" indent="0">
              <a:buNone/>
              <a:defRPr sz="3333"/>
            </a:lvl8pPr>
            <a:lvl9pPr marL="136993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0FD07FE-2D64-9D48-9FEC-8FE722137A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98358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9413"/>
            </a:lvl1pPr>
            <a:lvl2pPr>
              <a:defRPr sz="8332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E5A95C-21DE-4C43-BF97-15D8A913B2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33569"/>
      </p:ext>
    </p:extLst>
  </p:cSld>
  <p:clrMapOvr>
    <a:masterClrMapping/>
  </p:clrMapOvr>
  <p:transition/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42D8AE-8785-5A4E-95AC-C39405B3DB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25198"/>
      </p:ext>
    </p:extLst>
  </p:cSld>
  <p:clrMapOvr>
    <a:masterClrMapping/>
  </p:clrMapOvr>
  <p:transition/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9EA279-ECCA-8F44-B787-311CA82BAE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430"/>
      </p:ext>
    </p:extLst>
  </p:cSld>
  <p:clrMapOvr>
    <a:masterClrMapping/>
  </p:clrMapOvr>
  <p:transition/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446" tIns="171217" rIns="342446" bIns="1712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862758"/>
      </p:ext>
    </p:extLst>
  </p:cSld>
  <p:clrMapOvr>
    <a:masterClrMapping/>
  </p:clrMapOvr>
  <p:transition/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94960"/>
      </p:ext>
    </p:extLst>
  </p:cSld>
  <p:clrMapOvr>
    <a:masterClrMapping/>
  </p:clrMapOvr>
  <p:transition/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0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4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941" indent="0">
              <a:buNone/>
              <a:defRPr sz="6914"/>
            </a:lvl2pPr>
            <a:lvl3pPr marL="3423896" indent="0">
              <a:buNone/>
              <a:defRPr sz="6082"/>
            </a:lvl3pPr>
            <a:lvl4pPr marL="5135840" indent="0">
              <a:buNone/>
              <a:defRPr sz="5249"/>
            </a:lvl4pPr>
            <a:lvl5pPr marL="6847782" indent="0">
              <a:buNone/>
              <a:defRPr sz="5249"/>
            </a:lvl5pPr>
            <a:lvl6pPr marL="8559727" indent="0">
              <a:buNone/>
              <a:defRPr sz="5249"/>
            </a:lvl6pPr>
            <a:lvl7pPr marL="10271677" indent="0">
              <a:buNone/>
              <a:defRPr sz="5249"/>
            </a:lvl7pPr>
            <a:lvl8pPr marL="11983620" indent="0">
              <a:buNone/>
              <a:defRPr sz="5249"/>
            </a:lvl8pPr>
            <a:lvl9pPr marL="1369557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804317"/>
      </p:ext>
    </p:extLst>
  </p:cSld>
  <p:clrMapOvr>
    <a:masterClrMapping/>
  </p:clrMapOvr>
  <p:transition/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771256"/>
      </p:ext>
    </p:extLst>
  </p:cSld>
  <p:clrMapOvr>
    <a:masterClrMapping/>
  </p:clrMapOvr>
  <p:transition/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941" indent="0">
              <a:buNone/>
              <a:defRPr sz="7499" b="1"/>
            </a:lvl2pPr>
            <a:lvl3pPr marL="3423896" indent="0">
              <a:buNone/>
              <a:defRPr sz="6914" b="1"/>
            </a:lvl3pPr>
            <a:lvl4pPr marL="5135840" indent="0">
              <a:buNone/>
              <a:defRPr sz="6082" b="1"/>
            </a:lvl4pPr>
            <a:lvl5pPr marL="6847782" indent="0">
              <a:buNone/>
              <a:defRPr sz="6082" b="1"/>
            </a:lvl5pPr>
            <a:lvl6pPr marL="8559727" indent="0">
              <a:buNone/>
              <a:defRPr sz="6082" b="1"/>
            </a:lvl6pPr>
            <a:lvl7pPr marL="10271677" indent="0">
              <a:buNone/>
              <a:defRPr sz="6082" b="1"/>
            </a:lvl7pPr>
            <a:lvl8pPr marL="11983620" indent="0">
              <a:buNone/>
              <a:defRPr sz="6082" b="1"/>
            </a:lvl8pPr>
            <a:lvl9pPr marL="1369557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49370"/>
      </p:ext>
    </p:extLst>
  </p:cSld>
  <p:clrMapOvr>
    <a:masterClrMapping/>
  </p:clrMapOvr>
  <p:transition/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8050"/>
      </p:ext>
    </p:extLst>
  </p:cSld>
  <p:clrMapOvr>
    <a:masterClrMapping/>
  </p:clrMapOvr>
  <p:transition/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00839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8058283"/>
            <a:ext cx="12726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96" y="11416582"/>
            <a:ext cx="12726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8058283"/>
            <a:ext cx="12731591" cy="3358307"/>
          </a:xfrm>
        </p:spPr>
        <p:txBody>
          <a:bodyPr anchor="b"/>
          <a:lstStyle>
            <a:lvl1pPr marL="0" indent="0">
              <a:buNone/>
              <a:defRPr sz="8332" b="1"/>
            </a:lvl1pPr>
            <a:lvl2pPr marL="1553275" indent="0">
              <a:buNone/>
              <a:defRPr sz="6914" b="1"/>
            </a:lvl2pPr>
            <a:lvl3pPr marL="3106546" indent="0">
              <a:buNone/>
              <a:defRPr sz="6082" b="1"/>
            </a:lvl3pPr>
            <a:lvl4pPr marL="4659820" indent="0">
              <a:buNone/>
              <a:defRPr sz="5249" b="1"/>
            </a:lvl4pPr>
            <a:lvl5pPr marL="6213091" indent="0">
              <a:buNone/>
              <a:defRPr sz="5249" b="1"/>
            </a:lvl5pPr>
            <a:lvl6pPr marL="7766368" indent="0">
              <a:buNone/>
              <a:defRPr sz="5249" b="1"/>
            </a:lvl6pPr>
            <a:lvl7pPr marL="9319639" indent="0">
              <a:buNone/>
              <a:defRPr sz="5249" b="1"/>
            </a:lvl7pPr>
            <a:lvl8pPr marL="10872919" indent="0">
              <a:buNone/>
              <a:defRPr sz="5249" b="1"/>
            </a:lvl8pPr>
            <a:lvl9pPr marL="12426182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0" y="11416582"/>
            <a:ext cx="12731591" cy="20741520"/>
          </a:xfrm>
        </p:spPr>
        <p:txBody>
          <a:bodyPr/>
          <a:lstStyle>
            <a:lvl1pPr>
              <a:defRPr sz="8332"/>
            </a:lvl1pPr>
            <a:lvl2pPr>
              <a:defRPr sz="6914"/>
            </a:lvl2pPr>
            <a:lvl3pPr>
              <a:defRPr sz="6082"/>
            </a:lvl3pPr>
            <a:lvl4pPr>
              <a:defRPr sz="5249"/>
            </a:lvl4pPr>
            <a:lvl5pPr>
              <a:defRPr sz="5249"/>
            </a:lvl5pPr>
            <a:lvl6pPr>
              <a:defRPr sz="5249"/>
            </a:lvl6pPr>
            <a:lvl7pPr>
              <a:defRPr sz="5249"/>
            </a:lvl7pPr>
            <a:lvl8pPr>
              <a:defRPr sz="5249"/>
            </a:lvl8pPr>
            <a:lvl9pPr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61560"/>
      </p:ext>
    </p:extLst>
  </p:cSld>
  <p:clrMapOvr>
    <a:masterClrMapping/>
  </p:clrMapOvr>
  <p:transition/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1941" indent="0">
              <a:buNone/>
              <a:defRPr sz="10415"/>
            </a:lvl2pPr>
            <a:lvl3pPr marL="3423896" indent="0">
              <a:buNone/>
              <a:defRPr sz="8997"/>
            </a:lvl3pPr>
            <a:lvl4pPr marL="5135840" indent="0">
              <a:buNone/>
              <a:defRPr sz="7499"/>
            </a:lvl4pPr>
            <a:lvl5pPr marL="6847782" indent="0">
              <a:buNone/>
              <a:defRPr sz="7499"/>
            </a:lvl5pPr>
            <a:lvl6pPr marL="8559727" indent="0">
              <a:buNone/>
              <a:defRPr sz="7499"/>
            </a:lvl6pPr>
            <a:lvl7pPr marL="10271677" indent="0">
              <a:buNone/>
              <a:defRPr sz="7499"/>
            </a:lvl7pPr>
            <a:lvl8pPr marL="11983620" indent="0">
              <a:buNone/>
              <a:defRPr sz="7499"/>
            </a:lvl8pPr>
            <a:lvl9pPr marL="1369557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1941" indent="0">
              <a:buNone/>
              <a:defRPr sz="4583"/>
            </a:lvl2pPr>
            <a:lvl3pPr marL="3423896" indent="0">
              <a:buNone/>
              <a:defRPr sz="3747"/>
            </a:lvl3pPr>
            <a:lvl4pPr marL="5135840" indent="0">
              <a:buNone/>
              <a:defRPr sz="3333"/>
            </a:lvl4pPr>
            <a:lvl5pPr marL="6847782" indent="0">
              <a:buNone/>
              <a:defRPr sz="3333"/>
            </a:lvl5pPr>
            <a:lvl6pPr marL="8559727" indent="0">
              <a:buNone/>
              <a:defRPr sz="3333"/>
            </a:lvl6pPr>
            <a:lvl7pPr marL="10271677" indent="0">
              <a:buNone/>
              <a:defRPr sz="3333"/>
            </a:lvl7pPr>
            <a:lvl8pPr marL="11983620" indent="0">
              <a:buNone/>
              <a:defRPr sz="3333"/>
            </a:lvl8pPr>
            <a:lvl9pPr marL="1369557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973639"/>
      </p:ext>
    </p:extLst>
  </p:cSld>
  <p:clrMapOvr>
    <a:masterClrMapping/>
  </p:clrMapOvr>
  <p:transition/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658498"/>
      </p:ext>
    </p:extLst>
  </p:cSld>
  <p:clrMapOvr>
    <a:masterClrMapping/>
  </p:clrMapOvr>
  <p:transition/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139749"/>
      </p:ext>
    </p:extLst>
  </p:cSld>
  <p:clrMapOvr>
    <a:masterClrMapping/>
  </p:clrMapOvr>
  <p:transition/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353" tIns="171167" rIns="342353" bIns="17116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429570"/>
      </p:ext>
    </p:extLst>
  </p:cSld>
  <p:clrMapOvr>
    <a:masterClrMapping/>
  </p:clrMapOvr>
  <p:transition/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9718"/>
      </p:ext>
    </p:extLst>
  </p:cSld>
  <p:clrMapOvr>
    <a:masterClrMapping/>
  </p:clrMapOvr>
  <p:transition/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57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1470" indent="0">
              <a:buNone/>
              <a:defRPr sz="6914"/>
            </a:lvl2pPr>
            <a:lvl3pPr marL="3422954" indent="0">
              <a:buNone/>
              <a:defRPr sz="6082"/>
            </a:lvl3pPr>
            <a:lvl4pPr marL="5134426" indent="0">
              <a:buNone/>
              <a:defRPr sz="5249"/>
            </a:lvl4pPr>
            <a:lvl5pPr marL="6845894" indent="0">
              <a:buNone/>
              <a:defRPr sz="5249"/>
            </a:lvl5pPr>
            <a:lvl6pPr marL="8557370" indent="0">
              <a:buNone/>
              <a:defRPr sz="5249"/>
            </a:lvl6pPr>
            <a:lvl7pPr marL="10268854" indent="0">
              <a:buNone/>
              <a:defRPr sz="5249"/>
            </a:lvl7pPr>
            <a:lvl8pPr marL="11980326" indent="0">
              <a:buNone/>
              <a:defRPr sz="5249"/>
            </a:lvl8pPr>
            <a:lvl9pPr marL="1369180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334274"/>
      </p:ext>
    </p:extLst>
  </p:cSld>
  <p:clrMapOvr>
    <a:masterClrMapping/>
  </p:clrMapOvr>
  <p:transition/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2989"/>
      </p:ext>
    </p:extLst>
  </p:cSld>
  <p:clrMapOvr>
    <a:masterClrMapping/>
  </p:clrMapOvr>
  <p:transition/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89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1470" indent="0">
              <a:buNone/>
              <a:defRPr sz="7499" b="1"/>
            </a:lvl2pPr>
            <a:lvl3pPr marL="3422954" indent="0">
              <a:buNone/>
              <a:defRPr sz="6914" b="1"/>
            </a:lvl3pPr>
            <a:lvl4pPr marL="5134426" indent="0">
              <a:buNone/>
              <a:defRPr sz="6082" b="1"/>
            </a:lvl4pPr>
            <a:lvl5pPr marL="6845894" indent="0">
              <a:buNone/>
              <a:defRPr sz="6082" b="1"/>
            </a:lvl5pPr>
            <a:lvl6pPr marL="8557370" indent="0">
              <a:buNone/>
              <a:defRPr sz="6082" b="1"/>
            </a:lvl6pPr>
            <a:lvl7pPr marL="10268854" indent="0">
              <a:buNone/>
              <a:defRPr sz="6082" b="1"/>
            </a:lvl7pPr>
            <a:lvl8pPr marL="11980326" indent="0">
              <a:buNone/>
              <a:defRPr sz="6082" b="1"/>
            </a:lvl8pPr>
            <a:lvl9pPr marL="1369180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89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42115"/>
      </p:ext>
    </p:extLst>
  </p:cSld>
  <p:clrMapOvr>
    <a:masterClrMapping/>
  </p:clrMapOvr>
  <p:transition/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5" name="Picture 4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8612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4" name="Picture 3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79754"/>
      </p:ext>
    </p:extLst>
  </p:cSld>
  <p:clrMapOvr>
    <a:masterClrMapping/>
  </p:clrMapOvr>
  <p:transition/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4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6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4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02103"/>
      </p:ext>
    </p:extLst>
  </p:cSld>
  <p:clrMapOvr>
    <a:masterClrMapping/>
  </p:clrMapOvr>
  <p:transition/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1470" indent="0">
              <a:buNone/>
              <a:defRPr sz="10415"/>
            </a:lvl2pPr>
            <a:lvl3pPr marL="3422954" indent="0">
              <a:buNone/>
              <a:defRPr sz="8997"/>
            </a:lvl3pPr>
            <a:lvl4pPr marL="5134426" indent="0">
              <a:buNone/>
              <a:defRPr sz="7499"/>
            </a:lvl4pPr>
            <a:lvl5pPr marL="6845894" indent="0">
              <a:buNone/>
              <a:defRPr sz="7499"/>
            </a:lvl5pPr>
            <a:lvl6pPr marL="8557370" indent="0">
              <a:buNone/>
              <a:defRPr sz="7499"/>
            </a:lvl6pPr>
            <a:lvl7pPr marL="10268854" indent="0">
              <a:buNone/>
              <a:defRPr sz="7499"/>
            </a:lvl7pPr>
            <a:lvl8pPr marL="11980326" indent="0">
              <a:buNone/>
              <a:defRPr sz="7499"/>
            </a:lvl8pPr>
            <a:lvl9pPr marL="1369180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1470" indent="0">
              <a:buNone/>
              <a:defRPr sz="4583"/>
            </a:lvl2pPr>
            <a:lvl3pPr marL="3422954" indent="0">
              <a:buNone/>
              <a:defRPr sz="3747"/>
            </a:lvl3pPr>
            <a:lvl4pPr marL="5134426" indent="0">
              <a:buNone/>
              <a:defRPr sz="3333"/>
            </a:lvl4pPr>
            <a:lvl5pPr marL="6845894" indent="0">
              <a:buNone/>
              <a:defRPr sz="3333"/>
            </a:lvl5pPr>
            <a:lvl6pPr marL="8557370" indent="0">
              <a:buNone/>
              <a:defRPr sz="3333"/>
            </a:lvl6pPr>
            <a:lvl7pPr marL="10268854" indent="0">
              <a:buNone/>
              <a:defRPr sz="3333"/>
            </a:lvl7pPr>
            <a:lvl8pPr marL="11980326" indent="0">
              <a:buNone/>
              <a:defRPr sz="3333"/>
            </a:lvl8pPr>
            <a:lvl9pPr marL="1369180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001036"/>
      </p:ext>
    </p:extLst>
  </p:cSld>
  <p:clrMapOvr>
    <a:masterClrMapping/>
  </p:clrMapOvr>
  <p:transition/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413173"/>
      </p:ext>
    </p:extLst>
  </p:cSld>
  <p:clrMapOvr>
    <a:masterClrMapping/>
  </p:clrMapOvr>
  <p:transition/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775042"/>
      </p:ext>
    </p:extLst>
  </p:cSld>
  <p:clrMapOvr>
    <a:masterClrMapping/>
  </p:clrMapOvr>
  <p:transition/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259" tIns="171117" rIns="342259" bIns="17111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17085"/>
      </p:ext>
    </p:extLst>
  </p:cSld>
  <p:clrMapOvr>
    <a:masterClrMapping/>
  </p:clrMapOvr>
  <p:transition/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08796"/>
      </p:ext>
    </p:extLst>
  </p:cSld>
  <p:clrMapOvr>
    <a:masterClrMapping/>
  </p:clrMapOvr>
  <p:transition/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2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6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997" indent="0">
              <a:buNone/>
              <a:defRPr sz="6914"/>
            </a:lvl2pPr>
            <a:lvl3pPr marL="3422013" indent="0">
              <a:buNone/>
              <a:defRPr sz="6082"/>
            </a:lvl3pPr>
            <a:lvl4pPr marL="5133015" indent="0">
              <a:buNone/>
              <a:defRPr sz="5249"/>
            </a:lvl4pPr>
            <a:lvl5pPr marL="6844015" indent="0">
              <a:buNone/>
              <a:defRPr sz="5249"/>
            </a:lvl5pPr>
            <a:lvl6pPr marL="8555017" indent="0">
              <a:buNone/>
              <a:defRPr sz="5249"/>
            </a:lvl6pPr>
            <a:lvl7pPr marL="10266028" indent="0">
              <a:buNone/>
              <a:defRPr sz="5249"/>
            </a:lvl7pPr>
            <a:lvl8pPr marL="11977030" indent="0">
              <a:buNone/>
              <a:defRPr sz="5249"/>
            </a:lvl8pPr>
            <a:lvl9pPr marL="1368803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163204"/>
      </p:ext>
    </p:extLst>
  </p:cSld>
  <p:clrMapOvr>
    <a:masterClrMapping/>
  </p:clrMapOvr>
  <p:transition/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064872"/>
      </p:ext>
    </p:extLst>
  </p:cSld>
  <p:clrMapOvr>
    <a:masterClrMapping/>
  </p:clrMapOvr>
  <p:transition/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997" indent="0">
              <a:buNone/>
              <a:defRPr sz="7499" b="1"/>
            </a:lvl2pPr>
            <a:lvl3pPr marL="3422013" indent="0">
              <a:buNone/>
              <a:defRPr sz="6914" b="1"/>
            </a:lvl3pPr>
            <a:lvl4pPr marL="5133015" indent="0">
              <a:buNone/>
              <a:defRPr sz="6082" b="1"/>
            </a:lvl4pPr>
            <a:lvl5pPr marL="6844015" indent="0">
              <a:buNone/>
              <a:defRPr sz="6082" b="1"/>
            </a:lvl5pPr>
            <a:lvl6pPr marL="8555017" indent="0">
              <a:buNone/>
              <a:defRPr sz="6082" b="1"/>
            </a:lvl6pPr>
            <a:lvl7pPr marL="10266028" indent="0">
              <a:buNone/>
              <a:defRPr sz="6082" b="1"/>
            </a:lvl7pPr>
            <a:lvl8pPr marL="11977030" indent="0">
              <a:buNone/>
              <a:defRPr sz="6082" b="1"/>
            </a:lvl8pPr>
            <a:lvl9pPr marL="1368803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0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15837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787085"/>
      </p:ext>
    </p:extLst>
  </p:cSld>
  <p:clrMapOvr>
    <a:masterClrMapping/>
  </p:clrMapOvr>
  <p:transition/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19066"/>
      </p:ext>
    </p:extLst>
  </p:cSld>
  <p:clrMapOvr>
    <a:masterClrMapping/>
  </p:clrMapOvr>
  <p:transition/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1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484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1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744549"/>
      </p:ext>
    </p:extLst>
  </p:cSld>
  <p:clrMapOvr>
    <a:masterClrMapping/>
  </p:clrMapOvr>
  <p:transition/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997" indent="0">
              <a:buNone/>
              <a:defRPr sz="10415"/>
            </a:lvl2pPr>
            <a:lvl3pPr marL="3422013" indent="0">
              <a:buNone/>
              <a:defRPr sz="8997"/>
            </a:lvl3pPr>
            <a:lvl4pPr marL="5133015" indent="0">
              <a:buNone/>
              <a:defRPr sz="7499"/>
            </a:lvl4pPr>
            <a:lvl5pPr marL="6844015" indent="0">
              <a:buNone/>
              <a:defRPr sz="7499"/>
            </a:lvl5pPr>
            <a:lvl6pPr marL="8555017" indent="0">
              <a:buNone/>
              <a:defRPr sz="7499"/>
            </a:lvl6pPr>
            <a:lvl7pPr marL="10266028" indent="0">
              <a:buNone/>
              <a:defRPr sz="7499"/>
            </a:lvl7pPr>
            <a:lvl8pPr marL="11977030" indent="0">
              <a:buNone/>
              <a:defRPr sz="7499"/>
            </a:lvl8pPr>
            <a:lvl9pPr marL="1368803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997" indent="0">
              <a:buNone/>
              <a:defRPr sz="4583"/>
            </a:lvl2pPr>
            <a:lvl3pPr marL="3422013" indent="0">
              <a:buNone/>
              <a:defRPr sz="3747"/>
            </a:lvl3pPr>
            <a:lvl4pPr marL="5133015" indent="0">
              <a:buNone/>
              <a:defRPr sz="3333"/>
            </a:lvl4pPr>
            <a:lvl5pPr marL="6844015" indent="0">
              <a:buNone/>
              <a:defRPr sz="3333"/>
            </a:lvl5pPr>
            <a:lvl6pPr marL="8555017" indent="0">
              <a:buNone/>
              <a:defRPr sz="3333"/>
            </a:lvl6pPr>
            <a:lvl7pPr marL="10266028" indent="0">
              <a:buNone/>
              <a:defRPr sz="3333"/>
            </a:lvl7pPr>
            <a:lvl8pPr marL="11977030" indent="0">
              <a:buNone/>
              <a:defRPr sz="3333"/>
            </a:lvl8pPr>
            <a:lvl9pPr marL="1368803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064928"/>
      </p:ext>
    </p:extLst>
  </p:cSld>
  <p:clrMapOvr>
    <a:masterClrMapping/>
  </p:clrMapOvr>
  <p:transition/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950533"/>
      </p:ext>
    </p:extLst>
  </p:cSld>
  <p:clrMapOvr>
    <a:masterClrMapping/>
  </p:clrMapOvr>
  <p:transition/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62553"/>
      </p:ext>
    </p:extLst>
  </p:cSld>
  <p:clrMapOvr>
    <a:masterClrMapping/>
  </p:clrMapOvr>
  <p:transition/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166" tIns="171069" rIns="342166" bIns="171069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25100"/>
      </p:ext>
    </p:extLst>
  </p:cSld>
  <p:clrMapOvr>
    <a:masterClrMapping/>
  </p:clrMapOvr>
  <p:transition/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193614"/>
      </p:ext>
    </p:extLst>
  </p:cSld>
  <p:clrMapOvr>
    <a:masterClrMapping/>
  </p:clrMapOvr>
  <p:transition/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3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6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525" indent="0">
              <a:buNone/>
              <a:defRPr sz="6914"/>
            </a:lvl2pPr>
            <a:lvl3pPr marL="3421071" indent="0">
              <a:buNone/>
              <a:defRPr sz="6082"/>
            </a:lvl3pPr>
            <a:lvl4pPr marL="5131599" indent="0">
              <a:buNone/>
              <a:defRPr sz="5249"/>
            </a:lvl4pPr>
            <a:lvl5pPr marL="6842131" indent="0">
              <a:buNone/>
              <a:defRPr sz="5249"/>
            </a:lvl5pPr>
            <a:lvl6pPr marL="8552665" indent="0">
              <a:buNone/>
              <a:defRPr sz="5249"/>
            </a:lvl6pPr>
            <a:lvl7pPr marL="10263207" indent="0">
              <a:buNone/>
              <a:defRPr sz="5249"/>
            </a:lvl7pPr>
            <a:lvl8pPr marL="11973735" indent="0">
              <a:buNone/>
              <a:defRPr sz="5249"/>
            </a:lvl8pPr>
            <a:lvl9pPr marL="13684270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629052"/>
      </p:ext>
    </p:extLst>
  </p:cSld>
  <p:clrMapOvr>
    <a:masterClrMapping/>
  </p:clrMapOvr>
  <p:transition/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262572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3" y="1433327"/>
            <a:ext cx="9476185" cy="6099955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0832"/>
            </a:lvl1pPr>
            <a:lvl2pPr>
              <a:defRPr sz="9413"/>
            </a:lvl2pPr>
            <a:lvl3pPr>
              <a:defRPr sz="8332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3" y="7533305"/>
            <a:ext cx="9476185" cy="24624823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525" indent="0">
              <a:buNone/>
              <a:defRPr sz="7499" b="1"/>
            </a:lvl2pPr>
            <a:lvl3pPr marL="3421071" indent="0">
              <a:buNone/>
              <a:defRPr sz="6914" b="1"/>
            </a:lvl3pPr>
            <a:lvl4pPr marL="5131599" indent="0">
              <a:buNone/>
              <a:defRPr sz="6082" b="1"/>
            </a:lvl4pPr>
            <a:lvl5pPr marL="6842131" indent="0">
              <a:buNone/>
              <a:defRPr sz="6082" b="1"/>
            </a:lvl5pPr>
            <a:lvl6pPr marL="8552665" indent="0">
              <a:buNone/>
              <a:defRPr sz="6082" b="1"/>
            </a:lvl6pPr>
            <a:lvl7pPr marL="10263207" indent="0">
              <a:buNone/>
              <a:defRPr sz="6082" b="1"/>
            </a:lvl7pPr>
            <a:lvl8pPr marL="11973735" indent="0">
              <a:buNone/>
              <a:defRPr sz="6082" b="1"/>
            </a:lvl8pPr>
            <a:lvl9pPr marL="13684270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129093"/>
      </p:ext>
    </p:extLst>
  </p:cSld>
  <p:clrMapOvr>
    <a:masterClrMapping/>
  </p:clrMapOvr>
  <p:transition/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756"/>
      </p:ext>
    </p:extLst>
  </p:cSld>
  <p:clrMapOvr>
    <a:masterClrMapping/>
  </p:clrMapOvr>
  <p:transition/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938128"/>
      </p:ext>
    </p:extLst>
  </p:cSld>
  <p:clrMapOvr>
    <a:masterClrMapping/>
  </p:clrMapOvr>
  <p:transition/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763833"/>
      </p:ext>
    </p:extLst>
  </p:cSld>
  <p:clrMapOvr>
    <a:masterClrMapping/>
  </p:clrMapOvr>
  <p:transition/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525" indent="0">
              <a:buNone/>
              <a:defRPr sz="10415"/>
            </a:lvl2pPr>
            <a:lvl3pPr marL="3421071" indent="0">
              <a:buNone/>
              <a:defRPr sz="8997"/>
            </a:lvl3pPr>
            <a:lvl4pPr marL="5131599" indent="0">
              <a:buNone/>
              <a:defRPr sz="7499"/>
            </a:lvl4pPr>
            <a:lvl5pPr marL="6842131" indent="0">
              <a:buNone/>
              <a:defRPr sz="7499"/>
            </a:lvl5pPr>
            <a:lvl6pPr marL="8552665" indent="0">
              <a:buNone/>
              <a:defRPr sz="7499"/>
            </a:lvl6pPr>
            <a:lvl7pPr marL="10263207" indent="0">
              <a:buNone/>
              <a:defRPr sz="7499"/>
            </a:lvl7pPr>
            <a:lvl8pPr marL="11973735" indent="0">
              <a:buNone/>
              <a:defRPr sz="7499"/>
            </a:lvl8pPr>
            <a:lvl9pPr marL="13684270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525" indent="0">
              <a:buNone/>
              <a:defRPr sz="4583"/>
            </a:lvl2pPr>
            <a:lvl3pPr marL="3421071" indent="0">
              <a:buNone/>
              <a:defRPr sz="3747"/>
            </a:lvl3pPr>
            <a:lvl4pPr marL="5131599" indent="0">
              <a:buNone/>
              <a:defRPr sz="3333"/>
            </a:lvl4pPr>
            <a:lvl5pPr marL="6842131" indent="0">
              <a:buNone/>
              <a:defRPr sz="3333"/>
            </a:lvl5pPr>
            <a:lvl6pPr marL="8552665" indent="0">
              <a:buNone/>
              <a:defRPr sz="3333"/>
            </a:lvl6pPr>
            <a:lvl7pPr marL="10263207" indent="0">
              <a:buNone/>
              <a:defRPr sz="3333"/>
            </a:lvl7pPr>
            <a:lvl8pPr marL="11973735" indent="0">
              <a:buNone/>
              <a:defRPr sz="3333"/>
            </a:lvl8pPr>
            <a:lvl9pPr marL="13684270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63015"/>
      </p:ext>
    </p:extLst>
  </p:cSld>
  <p:clrMapOvr>
    <a:masterClrMapping/>
  </p:clrMapOvr>
  <p:transition/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983336"/>
      </p:ext>
    </p:extLst>
  </p:cSld>
  <p:clrMapOvr>
    <a:masterClrMapping/>
  </p:clrMapOvr>
  <p:transition/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723806"/>
      </p:ext>
    </p:extLst>
  </p:cSld>
  <p:clrMapOvr>
    <a:masterClrMapping/>
  </p:clrMapOvr>
  <p:transition/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2071" tIns="171022" rIns="342071" bIns="17102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071" tIns="171022" rIns="342071" bIns="1710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65558"/>
      </p:ext>
    </p:extLst>
  </p:cSld>
  <p:clrMapOvr>
    <a:masterClrMapping/>
  </p:clrMapOvr>
  <p:transition/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1862"/>
      </p:ext>
    </p:extLst>
  </p:cSld>
  <p:clrMapOvr>
    <a:masterClrMapping/>
  </p:clrMapOvr>
  <p:transition/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7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10051" indent="0">
              <a:buNone/>
              <a:defRPr sz="6914"/>
            </a:lvl2pPr>
            <a:lvl3pPr marL="3420130" indent="0">
              <a:buNone/>
              <a:defRPr sz="6082"/>
            </a:lvl3pPr>
            <a:lvl4pPr marL="5130186" indent="0">
              <a:buNone/>
              <a:defRPr sz="5249"/>
            </a:lvl4pPr>
            <a:lvl5pPr marL="6840251" indent="0">
              <a:buNone/>
              <a:defRPr sz="5249"/>
            </a:lvl5pPr>
            <a:lvl6pPr marL="8550308" indent="0">
              <a:buNone/>
              <a:defRPr sz="5249"/>
            </a:lvl6pPr>
            <a:lvl7pPr marL="10260384" indent="0">
              <a:buNone/>
              <a:defRPr sz="5249"/>
            </a:lvl7pPr>
            <a:lvl8pPr marL="11970440" indent="0">
              <a:buNone/>
              <a:defRPr sz="5249"/>
            </a:lvl8pPr>
            <a:lvl9pPr marL="13680509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7554454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3275" indent="0">
              <a:buNone/>
              <a:defRPr sz="9413"/>
            </a:lvl2pPr>
            <a:lvl3pPr marL="3106546" indent="0">
              <a:buNone/>
              <a:defRPr sz="8332"/>
            </a:lvl3pPr>
            <a:lvl4pPr marL="4659820" indent="0">
              <a:buNone/>
              <a:defRPr sz="6914"/>
            </a:lvl4pPr>
            <a:lvl5pPr marL="6213091" indent="0">
              <a:buNone/>
              <a:defRPr sz="6914"/>
            </a:lvl5pPr>
            <a:lvl6pPr marL="7766368" indent="0">
              <a:buNone/>
              <a:defRPr sz="6914"/>
            </a:lvl6pPr>
            <a:lvl7pPr marL="9319639" indent="0">
              <a:buNone/>
              <a:defRPr sz="6914"/>
            </a:lvl7pPr>
            <a:lvl8pPr marL="10872919" indent="0">
              <a:buNone/>
              <a:defRPr sz="6914"/>
            </a:lvl8pPr>
            <a:lvl9pPr marL="12426182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3275" indent="0">
              <a:buNone/>
              <a:defRPr sz="4164"/>
            </a:lvl2pPr>
            <a:lvl3pPr marL="3106546" indent="0">
              <a:buNone/>
              <a:defRPr sz="3333"/>
            </a:lvl3pPr>
            <a:lvl4pPr marL="4659820" indent="0">
              <a:buNone/>
              <a:defRPr sz="3166"/>
            </a:lvl4pPr>
            <a:lvl5pPr marL="6213091" indent="0">
              <a:buNone/>
              <a:defRPr sz="3166"/>
            </a:lvl5pPr>
            <a:lvl6pPr marL="7766368" indent="0">
              <a:buNone/>
              <a:defRPr sz="3166"/>
            </a:lvl6pPr>
            <a:lvl7pPr marL="9319639" indent="0">
              <a:buNone/>
              <a:defRPr sz="3166"/>
            </a:lvl7pPr>
            <a:lvl8pPr marL="10872919" indent="0">
              <a:buNone/>
              <a:defRPr sz="3166"/>
            </a:lvl8pPr>
            <a:lvl9pPr marL="12426182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0322"/>
      </p:ext>
    </p:extLst>
  </p:cSld>
  <p:clrMapOvr>
    <a:masterClrMapping/>
  </p:clrMapOvr>
  <p:transition/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1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10051" indent="0">
              <a:buNone/>
              <a:defRPr sz="7499" b="1"/>
            </a:lvl2pPr>
            <a:lvl3pPr marL="3420130" indent="0">
              <a:buNone/>
              <a:defRPr sz="6914" b="1"/>
            </a:lvl3pPr>
            <a:lvl4pPr marL="5130186" indent="0">
              <a:buNone/>
              <a:defRPr sz="6082" b="1"/>
            </a:lvl4pPr>
            <a:lvl5pPr marL="6840251" indent="0">
              <a:buNone/>
              <a:defRPr sz="6082" b="1"/>
            </a:lvl5pPr>
            <a:lvl6pPr marL="8550308" indent="0">
              <a:buNone/>
              <a:defRPr sz="6082" b="1"/>
            </a:lvl6pPr>
            <a:lvl7pPr marL="10260384" indent="0">
              <a:buNone/>
              <a:defRPr sz="6082" b="1"/>
            </a:lvl7pPr>
            <a:lvl8pPr marL="11970440" indent="0">
              <a:buNone/>
              <a:defRPr sz="6082" b="1"/>
            </a:lvl8pPr>
            <a:lvl9pPr marL="13680509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1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938124"/>
      </p:ext>
    </p:extLst>
  </p:cSld>
  <p:clrMapOvr>
    <a:masterClrMapping/>
  </p:clrMapOvr>
  <p:transition/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463241"/>
      </p:ext>
    </p:extLst>
  </p:cSld>
  <p:clrMapOvr>
    <a:masterClrMapping/>
  </p:clrMapOvr>
  <p:transition/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492639"/>
      </p:ext>
    </p:extLst>
  </p:cSld>
  <p:clrMapOvr>
    <a:masterClrMapping/>
  </p:clrMapOvr>
  <p:transition/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01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684470"/>
      </p:ext>
    </p:extLst>
  </p:cSld>
  <p:clrMapOvr>
    <a:masterClrMapping/>
  </p:clrMapOvr>
  <p:transition/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10051" indent="0">
              <a:buNone/>
              <a:defRPr sz="10415"/>
            </a:lvl2pPr>
            <a:lvl3pPr marL="3420130" indent="0">
              <a:buNone/>
              <a:defRPr sz="8997"/>
            </a:lvl3pPr>
            <a:lvl4pPr marL="5130186" indent="0">
              <a:buNone/>
              <a:defRPr sz="7499"/>
            </a:lvl4pPr>
            <a:lvl5pPr marL="6840251" indent="0">
              <a:buNone/>
              <a:defRPr sz="7499"/>
            </a:lvl5pPr>
            <a:lvl6pPr marL="8550308" indent="0">
              <a:buNone/>
              <a:defRPr sz="7499"/>
            </a:lvl6pPr>
            <a:lvl7pPr marL="10260384" indent="0">
              <a:buNone/>
              <a:defRPr sz="7499"/>
            </a:lvl7pPr>
            <a:lvl8pPr marL="11970440" indent="0">
              <a:buNone/>
              <a:defRPr sz="7499"/>
            </a:lvl8pPr>
            <a:lvl9pPr marL="13680509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10051" indent="0">
              <a:buNone/>
              <a:defRPr sz="4583"/>
            </a:lvl2pPr>
            <a:lvl3pPr marL="3420130" indent="0">
              <a:buNone/>
              <a:defRPr sz="3747"/>
            </a:lvl3pPr>
            <a:lvl4pPr marL="5130186" indent="0">
              <a:buNone/>
              <a:defRPr sz="3333"/>
            </a:lvl4pPr>
            <a:lvl5pPr marL="6840251" indent="0">
              <a:buNone/>
              <a:defRPr sz="3333"/>
            </a:lvl5pPr>
            <a:lvl6pPr marL="8550308" indent="0">
              <a:buNone/>
              <a:defRPr sz="3333"/>
            </a:lvl6pPr>
            <a:lvl7pPr marL="10260384" indent="0">
              <a:buNone/>
              <a:defRPr sz="3333"/>
            </a:lvl7pPr>
            <a:lvl8pPr marL="11970440" indent="0">
              <a:buNone/>
              <a:defRPr sz="3333"/>
            </a:lvl8pPr>
            <a:lvl9pPr marL="13680509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175448"/>
      </p:ext>
    </p:extLst>
  </p:cSld>
  <p:clrMapOvr>
    <a:masterClrMapping/>
  </p:clrMapOvr>
  <p:transition/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9649"/>
      </p:ext>
    </p:extLst>
  </p:cSld>
  <p:clrMapOvr>
    <a:masterClrMapping/>
  </p:clrMapOvr>
  <p:transition/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1182819"/>
      </p:ext>
    </p:extLst>
  </p:cSld>
  <p:clrMapOvr>
    <a:masterClrMapping/>
  </p:clrMapOvr>
  <p:transition/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 algn="ctr"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 dirty="0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428" tIns="205198" rIns="410428" bIns="20519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884008"/>
      </p:ext>
    </p:extLst>
  </p:cSld>
  <p:clrMapOvr>
    <a:masterClrMapping/>
  </p:clrMapOvr>
  <p:transition/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2505030" indent="-1216910">
              <a:buFont typeface="Wingdings" charset="2"/>
              <a:buChar char="q"/>
              <a:defRPr/>
            </a:lvl2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0667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52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9586" indent="0">
              <a:buNone/>
              <a:defRPr sz="6914"/>
            </a:lvl2pPr>
            <a:lvl3pPr marL="3419190" indent="0">
              <a:buNone/>
              <a:defRPr sz="6082"/>
            </a:lvl3pPr>
            <a:lvl4pPr marL="5128774" indent="0">
              <a:buNone/>
              <a:defRPr sz="5249"/>
            </a:lvl4pPr>
            <a:lvl5pPr marL="6838368" indent="0">
              <a:buNone/>
              <a:defRPr sz="5249"/>
            </a:lvl5pPr>
            <a:lvl6pPr marL="8547954" indent="0">
              <a:buNone/>
              <a:defRPr sz="5249"/>
            </a:lvl6pPr>
            <a:lvl7pPr marL="10257562" indent="0">
              <a:buNone/>
              <a:defRPr sz="5249"/>
            </a:lvl7pPr>
            <a:lvl8pPr marL="11967150" indent="0">
              <a:buNone/>
              <a:defRPr sz="5249"/>
            </a:lvl8pPr>
            <a:lvl9pPr marL="13676744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317086"/>
      </p:ext>
    </p:extLst>
  </p:cSld>
  <p:clrMapOvr>
    <a:masterClrMapping/>
  </p:clrMapOvr>
  <p:transition/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0090" y="4770149"/>
            <a:ext cx="27123390" cy="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32925"/>
      </p:ext>
    </p:extLst>
  </p:cSld>
  <p:clrMapOvr>
    <a:masterClrMapping/>
  </p:clrMapOvr>
  <p:transition/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9586" indent="0">
              <a:buNone/>
              <a:defRPr sz="7499" b="1"/>
            </a:lvl2pPr>
            <a:lvl3pPr marL="3419190" indent="0">
              <a:buNone/>
              <a:defRPr sz="6914" b="1"/>
            </a:lvl3pPr>
            <a:lvl4pPr marL="5128774" indent="0">
              <a:buNone/>
              <a:defRPr sz="6082" b="1"/>
            </a:lvl4pPr>
            <a:lvl5pPr marL="6838368" indent="0">
              <a:buNone/>
              <a:defRPr sz="6082" b="1"/>
            </a:lvl5pPr>
            <a:lvl6pPr marL="8547954" indent="0">
              <a:buNone/>
              <a:defRPr sz="6082" b="1"/>
            </a:lvl6pPr>
            <a:lvl7pPr marL="10257562" indent="0">
              <a:buNone/>
              <a:defRPr sz="6082" b="1"/>
            </a:lvl7pPr>
            <a:lvl8pPr marL="11967150" indent="0">
              <a:buNone/>
              <a:defRPr sz="6082" b="1"/>
            </a:lvl8pPr>
            <a:lvl9pPr marL="13676744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2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192995"/>
      </p:ext>
    </p:extLst>
  </p:cSld>
  <p:clrMapOvr>
    <a:masterClrMapping/>
  </p:clrMapOvr>
  <p:transition/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1576"/>
      </p:ext>
    </p:extLst>
  </p:cSld>
  <p:clrMapOvr>
    <a:masterClrMapping/>
  </p:clrMapOvr>
  <p:transition/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74631"/>
      </p:ext>
    </p:extLst>
  </p:cSld>
  <p:clrMapOvr>
    <a:masterClrMapping/>
  </p:clrMapOvr>
  <p:transition/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2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17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2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16480"/>
      </p:ext>
    </p:extLst>
  </p:cSld>
  <p:clrMapOvr>
    <a:masterClrMapping/>
  </p:clrMapOvr>
  <p:transition/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9586" indent="0">
              <a:buNone/>
              <a:defRPr sz="10415"/>
            </a:lvl2pPr>
            <a:lvl3pPr marL="3419190" indent="0">
              <a:buNone/>
              <a:defRPr sz="8997"/>
            </a:lvl3pPr>
            <a:lvl4pPr marL="5128774" indent="0">
              <a:buNone/>
              <a:defRPr sz="7499"/>
            </a:lvl4pPr>
            <a:lvl5pPr marL="6838368" indent="0">
              <a:buNone/>
              <a:defRPr sz="7499"/>
            </a:lvl5pPr>
            <a:lvl6pPr marL="8547954" indent="0">
              <a:buNone/>
              <a:defRPr sz="7499"/>
            </a:lvl6pPr>
            <a:lvl7pPr marL="10257562" indent="0">
              <a:buNone/>
              <a:defRPr sz="7499"/>
            </a:lvl7pPr>
            <a:lvl8pPr marL="11967150" indent="0">
              <a:buNone/>
              <a:defRPr sz="7499"/>
            </a:lvl8pPr>
            <a:lvl9pPr marL="13676744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9586" indent="0">
              <a:buNone/>
              <a:defRPr sz="4583"/>
            </a:lvl2pPr>
            <a:lvl3pPr marL="3419190" indent="0">
              <a:buNone/>
              <a:defRPr sz="3747"/>
            </a:lvl3pPr>
            <a:lvl4pPr marL="5128774" indent="0">
              <a:buNone/>
              <a:defRPr sz="3333"/>
            </a:lvl4pPr>
            <a:lvl5pPr marL="6838368" indent="0">
              <a:buNone/>
              <a:defRPr sz="3333"/>
            </a:lvl5pPr>
            <a:lvl6pPr marL="8547954" indent="0">
              <a:buNone/>
              <a:defRPr sz="3333"/>
            </a:lvl6pPr>
            <a:lvl7pPr marL="10257562" indent="0">
              <a:buNone/>
              <a:defRPr sz="3333"/>
            </a:lvl7pPr>
            <a:lvl8pPr marL="11967150" indent="0">
              <a:buNone/>
              <a:defRPr sz="3333"/>
            </a:lvl8pPr>
            <a:lvl9pPr marL="13676744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09051"/>
      </p:ext>
    </p:extLst>
  </p:cSld>
  <p:clrMapOvr>
    <a:masterClrMapping/>
  </p:clrMapOvr>
  <p:transition/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497700"/>
      </p:ext>
    </p:extLst>
  </p:cSld>
  <p:clrMapOvr>
    <a:masterClrMapping/>
  </p:clrMapOvr>
  <p:transition/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5"/>
            <a:ext cx="28803602" cy="359997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4" y="2462974"/>
            <a:ext cx="24483061" cy="686731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2" y="10191610"/>
            <a:ext cx="15778675" cy="919993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 algn="l">
              <a:buNone/>
              <a:defRPr sz="10415">
                <a:solidFill>
                  <a:schemeClr val="accent1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1325916"/>
            <a:ext cx="28803602" cy="4673825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57" y="31917068"/>
            <a:ext cx="10316814" cy="3438483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2" y="32856702"/>
            <a:ext cx="12271889" cy="18604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87398"/>
      </p:ext>
    </p:extLst>
  </p:cSld>
  <p:clrMapOvr>
    <a:masterClrMapping/>
  </p:clrMapOvr>
  <p:transition/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855"/>
            <a:ext cx="25923241" cy="280484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5666713"/>
            <a:ext cx="25923241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10415">
                <a:solidFill>
                  <a:schemeClr val="accent2"/>
                </a:solidFill>
                <a:latin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5" y="5666713"/>
            <a:ext cx="12721589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39" y="5666713"/>
            <a:ext cx="12721589" cy="26491475"/>
          </a:xfrm>
          <a:prstGeom prst="rect">
            <a:avLst/>
          </a:prstGeom>
        </p:spPr>
        <p:txBody>
          <a:bodyPr lIns="410315" tIns="205143" rIns="410315" bIns="205143"/>
          <a:lstStyle>
            <a:lvl1pPr>
              <a:buFont typeface="Wingdings" charset="2"/>
              <a:buChar char="§"/>
              <a:defRPr sz="10415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997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7499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914">
                <a:latin typeface="Arial"/>
              </a:defRPr>
            </a:lvl4pPr>
            <a:lvl5pPr>
              <a:buFont typeface="Wingdings" charset="2"/>
              <a:buChar char="§"/>
              <a:defRPr sz="6082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6143059"/>
            <a:ext cx="12726591" cy="5273773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29" y="6143059"/>
            <a:ext cx="12731591" cy="5273773"/>
          </a:xfrm>
          <a:prstGeom prst="rect">
            <a:avLst/>
          </a:prstGeom>
        </p:spPr>
        <p:txBody>
          <a:bodyPr lIns="410315" tIns="205143" rIns="410315" bIns="205143" anchor="t"/>
          <a:lstStyle>
            <a:lvl1pPr marL="0" indent="0">
              <a:buNone/>
              <a:defRPr sz="8997" b="0">
                <a:solidFill>
                  <a:srgbClr val="606060"/>
                </a:solidFill>
                <a:latin typeface="Arial"/>
              </a:defRPr>
            </a:lvl1pPr>
            <a:lvl2pPr marL="1709114" indent="0">
              <a:buNone/>
              <a:defRPr sz="7499" b="1"/>
            </a:lvl2pPr>
            <a:lvl3pPr marL="3418249" indent="0">
              <a:buNone/>
              <a:defRPr sz="6914" b="1"/>
            </a:lvl3pPr>
            <a:lvl4pPr marL="5127366" indent="0">
              <a:buNone/>
              <a:defRPr sz="6082" b="1"/>
            </a:lvl4pPr>
            <a:lvl5pPr marL="6836488" indent="0">
              <a:buNone/>
              <a:defRPr sz="6082" b="1"/>
            </a:lvl5pPr>
            <a:lvl6pPr marL="8545606" indent="0">
              <a:buNone/>
              <a:defRPr sz="6082" b="1"/>
            </a:lvl6pPr>
            <a:lvl7pPr marL="10254740" indent="0">
              <a:buNone/>
              <a:defRPr sz="6082" b="1"/>
            </a:lvl7pPr>
            <a:lvl8pPr marL="11963860" indent="0">
              <a:buNone/>
              <a:defRPr sz="6082" b="1"/>
            </a:lvl8pPr>
            <a:lvl9pPr marL="13672982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85" y="11416602"/>
            <a:ext cx="12726591" cy="20491518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1" y="11416602"/>
            <a:ext cx="12726591" cy="20491518"/>
          </a:xfrm>
          <a:prstGeom prst="rect">
            <a:avLst/>
          </a:prstGeom>
        </p:spPr>
        <p:txBody>
          <a:bodyPr vert="horz" lIns="410315" tIns="205143" rIns="410315" bIns="205143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  <a:prstGeom prst="rect">
            <a:avLst/>
          </a:prstGeom>
        </p:spPr>
        <p:txBody>
          <a:bodyPr anchor="b"/>
          <a:lstStyle>
            <a:lvl1pPr algn="l">
              <a:defRPr sz="7499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7" y="6095442"/>
            <a:ext cx="25923241" cy="23758164"/>
          </a:xfrm>
          <a:prstGeom prst="rect">
            <a:avLst/>
          </a:prstGeom>
        </p:spPr>
        <p:txBody>
          <a:bodyPr vert="horz" lIns="410315" tIns="205143" rIns="410315" bIns="205143" rtlCol="0">
            <a:normAutofit/>
          </a:bodyPr>
          <a:lstStyle>
            <a:lvl1pPr marL="1281850" marR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281850" marR="0" lvl="0" indent="-1281850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10415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777327" marR="0" lvl="1" indent="-1068209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997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4272806" marR="0" lvl="2" indent="-854553" algn="l" defTabSz="170911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7499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410315" tIns="205143" rIns="410315" bIns="205143">
            <a:normAutofit/>
          </a:bodyPr>
          <a:lstStyle>
            <a:lvl1pPr marL="0" indent="0" algn="l">
              <a:buNone/>
              <a:defRPr sz="8997">
                <a:solidFill>
                  <a:schemeClr val="accent2"/>
                </a:solidFill>
                <a:latin typeface="Arial"/>
                <a:cs typeface="Arial"/>
              </a:defRPr>
            </a:lvl1pPr>
            <a:lvl2pPr marL="17091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18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27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36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456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54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963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6729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5971387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>
                <a:latin typeface="Arial"/>
                <a:cs typeface="Arial"/>
              </a:defRPr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7571235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>
                <a:latin typeface="Arial"/>
                <a:cs typeface="Arial"/>
              </a:defRPr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856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6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6914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0832"/>
            </a:lvl1pPr>
            <a:lvl2pPr marL="1556540" indent="0">
              <a:buNone/>
              <a:defRPr sz="9413"/>
            </a:lvl2pPr>
            <a:lvl3pPr marL="3113073" indent="0">
              <a:buNone/>
              <a:defRPr sz="8332"/>
            </a:lvl3pPr>
            <a:lvl4pPr marL="4669613" indent="0">
              <a:buNone/>
              <a:defRPr sz="6914"/>
            </a:lvl4pPr>
            <a:lvl5pPr marL="6226144" indent="0">
              <a:buNone/>
              <a:defRPr sz="6914"/>
            </a:lvl5pPr>
            <a:lvl6pPr marL="7782685" indent="0">
              <a:buNone/>
              <a:defRPr sz="6914"/>
            </a:lvl6pPr>
            <a:lvl7pPr marL="9339221" indent="0">
              <a:buNone/>
              <a:defRPr sz="6914"/>
            </a:lvl7pPr>
            <a:lvl8pPr marL="10895758" indent="0">
              <a:buNone/>
              <a:defRPr sz="6914"/>
            </a:lvl8pPr>
            <a:lvl9pPr marL="12452295" indent="0">
              <a:buNone/>
              <a:defRPr sz="6914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4833"/>
            </a:lvl1pPr>
            <a:lvl2pPr marL="1556540" indent="0">
              <a:buNone/>
              <a:defRPr sz="4164"/>
            </a:lvl2pPr>
            <a:lvl3pPr marL="3113073" indent="0">
              <a:buNone/>
              <a:defRPr sz="3333"/>
            </a:lvl3pPr>
            <a:lvl4pPr marL="4669613" indent="0">
              <a:buNone/>
              <a:defRPr sz="3166"/>
            </a:lvl4pPr>
            <a:lvl5pPr marL="6226144" indent="0">
              <a:buNone/>
              <a:defRPr sz="3166"/>
            </a:lvl5pPr>
            <a:lvl6pPr marL="7782685" indent="0">
              <a:buNone/>
              <a:defRPr sz="3166"/>
            </a:lvl6pPr>
            <a:lvl7pPr marL="9339221" indent="0">
              <a:buNone/>
              <a:defRPr sz="3166"/>
            </a:lvl7pPr>
            <a:lvl8pPr marL="10895758" indent="0">
              <a:buNone/>
              <a:defRPr sz="3166"/>
            </a:lvl8pPr>
            <a:lvl9pPr marL="12452295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0642580" y="32774770"/>
            <a:ext cx="6720840" cy="239998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78890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lack&amp;w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0672"/>
          <a:stretch>
            <a:fillRect/>
          </a:stretch>
        </p:blipFill>
        <p:spPr>
          <a:xfrm>
            <a:off x="-2" y="5"/>
            <a:ext cx="28803602" cy="3599973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464" y="2462974"/>
            <a:ext cx="24483061" cy="6867312"/>
          </a:xfrm>
          <a:prstGeom prst="rect">
            <a:avLst/>
          </a:prstGeom>
        </p:spPr>
        <p:txBody>
          <a:bodyPr anchor="t"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505" y="10191610"/>
            <a:ext cx="15778675" cy="919993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 algn="l">
              <a:buNone/>
              <a:defRPr sz="9413">
                <a:solidFill>
                  <a:schemeClr val="accent1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2" y="31325916"/>
            <a:ext cx="28803602" cy="4673825"/>
          </a:xfrm>
          <a:prstGeom prst="rect">
            <a:avLst/>
          </a:prstGeom>
          <a:solidFill>
            <a:srgbClr val="FFFFFF">
              <a:alpha val="6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" name="Picture 8" descr="ecelogorb.psd"/>
          <p:cNvPicPr>
            <a:picLocks noChangeAspect="1"/>
          </p:cNvPicPr>
          <p:nvPr userDrawn="1"/>
        </p:nvPicPr>
        <p:blipFill>
          <a:blip r:embed="rId3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528" y="31917068"/>
            <a:ext cx="10316814" cy="3438483"/>
          </a:xfrm>
          <a:prstGeom prst="rect">
            <a:avLst/>
          </a:prstGeom>
          <a:effectLst/>
        </p:spPr>
      </p:pic>
      <p:pic>
        <p:nvPicPr>
          <p:cNvPr id="10" name="Picture 9" descr="CMU_logo_horiz_black.eps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6091854" y="32856708"/>
            <a:ext cx="12271889" cy="186042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0904361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/>
          </p:nvPr>
        </p:nvSpPr>
        <p:spPr>
          <a:xfrm>
            <a:off x="10446308" y="5618994"/>
            <a:ext cx="17282160" cy="21599843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12079"/>
            </a:lvl1pPr>
            <a:lvl2pPr marL="1709114" indent="0">
              <a:buNone/>
              <a:defRPr sz="10415"/>
            </a:lvl2pPr>
            <a:lvl3pPr marL="3418249" indent="0">
              <a:buNone/>
              <a:defRPr sz="8997"/>
            </a:lvl3pPr>
            <a:lvl4pPr marL="5127366" indent="0">
              <a:buNone/>
              <a:defRPr sz="7499"/>
            </a:lvl4pPr>
            <a:lvl5pPr marL="6836488" indent="0">
              <a:buNone/>
              <a:defRPr sz="7499"/>
            </a:lvl5pPr>
            <a:lvl6pPr marL="8545606" indent="0">
              <a:buNone/>
              <a:defRPr sz="7499"/>
            </a:lvl6pPr>
            <a:lvl7pPr marL="10254740" indent="0">
              <a:buNone/>
              <a:defRPr sz="7499"/>
            </a:lvl7pPr>
            <a:lvl8pPr marL="11963860" indent="0">
              <a:buNone/>
              <a:defRPr sz="7499"/>
            </a:lvl8pPr>
            <a:lvl9pPr marL="13672982" indent="0">
              <a:buNone/>
              <a:defRPr sz="7499"/>
            </a:lvl9pPr>
          </a:lstStyle>
          <a:p>
            <a:r>
              <a:rPr lang="tr-TR" altLang="zh-TW"/>
              <a:t>Drag picture to placeholder or click icon to add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46308" y="27218841"/>
            <a:ext cx="17282160" cy="4224965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440194" y="5618998"/>
            <a:ext cx="9006126" cy="25824808"/>
          </a:xfrm>
          <a:prstGeom prst="rect">
            <a:avLst/>
          </a:prstGeom>
        </p:spPr>
        <p:txBody>
          <a:bodyPr lIns="410315" tIns="205143" rIns="410315" bIns="205143"/>
          <a:lstStyle>
            <a:lvl1pPr marL="0" indent="0">
              <a:buNone/>
              <a:defRPr sz="5249"/>
            </a:lvl1pPr>
            <a:lvl2pPr marL="1709114" indent="0">
              <a:buNone/>
              <a:defRPr sz="4583"/>
            </a:lvl2pPr>
            <a:lvl3pPr marL="3418249" indent="0">
              <a:buNone/>
              <a:defRPr sz="3747"/>
            </a:lvl3pPr>
            <a:lvl4pPr marL="5127366" indent="0">
              <a:buNone/>
              <a:defRPr sz="3333"/>
            </a:lvl4pPr>
            <a:lvl5pPr marL="6836488" indent="0">
              <a:buNone/>
              <a:defRPr sz="3333"/>
            </a:lvl5pPr>
            <a:lvl6pPr marL="8545606" indent="0">
              <a:buNone/>
              <a:defRPr sz="3333"/>
            </a:lvl6pPr>
            <a:lvl7pPr marL="10254740" indent="0">
              <a:buNone/>
              <a:defRPr sz="3333"/>
            </a:lvl7pPr>
            <a:lvl8pPr marL="11963860" indent="0">
              <a:buNone/>
              <a:defRPr sz="3333"/>
            </a:lvl8pPr>
            <a:lvl9pPr marL="13672982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8116625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029865" y="762092"/>
            <a:ext cx="18773778" cy="40475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41884" tIns="170930" rIns="341884" bIns="170930" rtlCol="0" anchor="ctr"/>
          <a:lstStyle/>
          <a:p>
            <a:pPr algn="ctr" defTabSz="1709114"/>
            <a:endParaRPr lang="en-US" sz="6914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3033113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791" tIns="170886" rIns="341791" bIns="170886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839377"/>
      </p:ext>
    </p:extLst>
  </p:cSld>
  <p:clrMapOvr>
    <a:masterClrMapping/>
  </p:clrMapOvr>
  <p:transition/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888881"/>
      </p:ext>
    </p:extLst>
  </p:cSld>
  <p:clrMapOvr>
    <a:masterClrMapping/>
  </p:clrMapOvr>
  <p:transition/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8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646" indent="0">
              <a:buNone/>
              <a:defRPr sz="6914"/>
            </a:lvl2pPr>
            <a:lvl3pPr marL="3417308" indent="0">
              <a:buNone/>
              <a:defRPr sz="6082"/>
            </a:lvl3pPr>
            <a:lvl4pPr marL="5125956" indent="0">
              <a:buNone/>
              <a:defRPr sz="5249"/>
            </a:lvl4pPr>
            <a:lvl5pPr marL="6834605" indent="0">
              <a:buNone/>
              <a:defRPr sz="5249"/>
            </a:lvl5pPr>
            <a:lvl6pPr marL="8543257" indent="0">
              <a:buNone/>
              <a:defRPr sz="5249"/>
            </a:lvl6pPr>
            <a:lvl7pPr marL="10251922" indent="0">
              <a:buNone/>
              <a:defRPr sz="5249"/>
            </a:lvl7pPr>
            <a:lvl8pPr marL="11960566" indent="0">
              <a:buNone/>
              <a:defRPr sz="5249"/>
            </a:lvl8pPr>
            <a:lvl9pPr marL="1366922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20348"/>
      </p:ext>
    </p:extLst>
  </p:cSld>
  <p:clrMapOvr>
    <a:masterClrMapping/>
  </p:clrMapOvr>
  <p:transition/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555682"/>
      </p:ext>
    </p:extLst>
  </p:cSld>
  <p:clrMapOvr>
    <a:masterClrMapping/>
  </p:clrMapOvr>
  <p:transition/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36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646" indent="0">
              <a:buNone/>
              <a:defRPr sz="7499" b="1"/>
            </a:lvl2pPr>
            <a:lvl3pPr marL="3417308" indent="0">
              <a:buNone/>
              <a:defRPr sz="6914" b="1"/>
            </a:lvl3pPr>
            <a:lvl4pPr marL="5125956" indent="0">
              <a:buNone/>
              <a:defRPr sz="6082" b="1"/>
            </a:lvl4pPr>
            <a:lvl5pPr marL="6834605" indent="0">
              <a:buNone/>
              <a:defRPr sz="6082" b="1"/>
            </a:lvl5pPr>
            <a:lvl6pPr marL="8543257" indent="0">
              <a:buNone/>
              <a:defRPr sz="6082" b="1"/>
            </a:lvl6pPr>
            <a:lvl7pPr marL="10251922" indent="0">
              <a:buNone/>
              <a:defRPr sz="6082" b="1"/>
            </a:lvl7pPr>
            <a:lvl8pPr marL="11960566" indent="0">
              <a:buNone/>
              <a:defRPr sz="6082" b="1"/>
            </a:lvl8pPr>
            <a:lvl9pPr marL="1366922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36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550962"/>
      </p:ext>
    </p:extLst>
  </p:cSld>
  <p:clrMapOvr>
    <a:masterClrMapping/>
  </p:clrMapOvr>
  <p:transition/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150038"/>
      </p:ext>
    </p:extLst>
  </p:cSld>
  <p:clrMapOvr>
    <a:masterClrMapping/>
  </p:clrMapOvr>
  <p:transition/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94691"/>
      </p:ext>
    </p:extLst>
  </p:cSld>
  <p:clrMapOvr>
    <a:masterClrMapping/>
  </p:clrMapOvr>
  <p:transition/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3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930259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912"/>
            <a:ext cx="25923241" cy="280484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187" y="5666666"/>
            <a:ext cx="25923241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62573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8646" indent="0">
              <a:buNone/>
              <a:defRPr sz="10415"/>
            </a:lvl2pPr>
            <a:lvl3pPr marL="3417308" indent="0">
              <a:buNone/>
              <a:defRPr sz="8997"/>
            </a:lvl3pPr>
            <a:lvl4pPr marL="5125956" indent="0">
              <a:buNone/>
              <a:defRPr sz="7499"/>
            </a:lvl4pPr>
            <a:lvl5pPr marL="6834605" indent="0">
              <a:buNone/>
              <a:defRPr sz="7499"/>
            </a:lvl5pPr>
            <a:lvl6pPr marL="8543257" indent="0">
              <a:buNone/>
              <a:defRPr sz="7499"/>
            </a:lvl6pPr>
            <a:lvl7pPr marL="10251922" indent="0">
              <a:buNone/>
              <a:defRPr sz="7499"/>
            </a:lvl7pPr>
            <a:lvl8pPr marL="11960566" indent="0">
              <a:buNone/>
              <a:defRPr sz="7499"/>
            </a:lvl8pPr>
            <a:lvl9pPr marL="1366922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8646" indent="0">
              <a:buNone/>
              <a:defRPr sz="4583"/>
            </a:lvl2pPr>
            <a:lvl3pPr marL="3417308" indent="0">
              <a:buNone/>
              <a:defRPr sz="3747"/>
            </a:lvl3pPr>
            <a:lvl4pPr marL="5125956" indent="0">
              <a:buNone/>
              <a:defRPr sz="3333"/>
            </a:lvl4pPr>
            <a:lvl5pPr marL="6834605" indent="0">
              <a:buNone/>
              <a:defRPr sz="3333"/>
            </a:lvl5pPr>
            <a:lvl6pPr marL="8543257" indent="0">
              <a:buNone/>
              <a:defRPr sz="3333"/>
            </a:lvl6pPr>
            <a:lvl7pPr marL="10251922" indent="0">
              <a:buNone/>
              <a:defRPr sz="3333"/>
            </a:lvl7pPr>
            <a:lvl8pPr marL="11960566" indent="0">
              <a:buNone/>
              <a:defRPr sz="3333"/>
            </a:lvl8pPr>
            <a:lvl9pPr marL="1366922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696629"/>
      </p:ext>
    </p:extLst>
  </p:cSld>
  <p:clrMapOvr>
    <a:masterClrMapping/>
  </p:clrMapOvr>
  <p:transition/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212280"/>
      </p:ext>
    </p:extLst>
  </p:cSld>
  <p:clrMapOvr>
    <a:masterClrMapping/>
  </p:clrMapOvr>
  <p:transition/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638026"/>
      </p:ext>
    </p:extLst>
  </p:cSld>
  <p:clrMapOvr>
    <a:masterClrMapping/>
  </p:clrMapOvr>
  <p:transition/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96" tIns="170840" rIns="341696" bIns="170840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204632"/>
      </p:ext>
    </p:extLst>
  </p:cSld>
  <p:clrMapOvr>
    <a:masterClrMapping/>
  </p:clrMapOvr>
  <p:transition/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159239"/>
      </p:ext>
    </p:extLst>
  </p:cSld>
  <p:clrMapOvr>
    <a:masterClrMapping/>
  </p:clrMapOvr>
  <p:transition/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83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9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8180" indent="0">
              <a:buNone/>
              <a:defRPr sz="6914"/>
            </a:lvl2pPr>
            <a:lvl3pPr marL="3416369" indent="0">
              <a:buNone/>
              <a:defRPr sz="6082"/>
            </a:lvl3pPr>
            <a:lvl4pPr marL="5124544" indent="0">
              <a:buNone/>
              <a:defRPr sz="5249"/>
            </a:lvl4pPr>
            <a:lvl5pPr marL="6832727" indent="0">
              <a:buNone/>
              <a:defRPr sz="5249"/>
            </a:lvl5pPr>
            <a:lvl6pPr marL="8540905" indent="0">
              <a:buNone/>
              <a:defRPr sz="5249"/>
            </a:lvl6pPr>
            <a:lvl7pPr marL="10249100" indent="0">
              <a:buNone/>
              <a:defRPr sz="5249"/>
            </a:lvl7pPr>
            <a:lvl8pPr marL="11957275" indent="0">
              <a:buNone/>
              <a:defRPr sz="5249"/>
            </a:lvl8pPr>
            <a:lvl9pPr marL="1366546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37053"/>
      </p:ext>
    </p:extLst>
  </p:cSld>
  <p:clrMapOvr>
    <a:masterClrMapping/>
  </p:clrMapOvr>
  <p:transition/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317963"/>
      </p:ext>
    </p:extLst>
  </p:cSld>
  <p:clrMapOvr>
    <a:masterClrMapping/>
  </p:clrMapOvr>
  <p:transition/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8180" indent="0">
              <a:buNone/>
              <a:defRPr sz="7499" b="1"/>
            </a:lvl2pPr>
            <a:lvl3pPr marL="3416369" indent="0">
              <a:buNone/>
              <a:defRPr sz="6914" b="1"/>
            </a:lvl3pPr>
            <a:lvl4pPr marL="5124544" indent="0">
              <a:buNone/>
              <a:defRPr sz="6082" b="1"/>
            </a:lvl4pPr>
            <a:lvl5pPr marL="6832727" indent="0">
              <a:buNone/>
              <a:defRPr sz="6082" b="1"/>
            </a:lvl5pPr>
            <a:lvl6pPr marL="8540905" indent="0">
              <a:buNone/>
              <a:defRPr sz="6082" b="1"/>
            </a:lvl6pPr>
            <a:lvl7pPr marL="10249100" indent="0">
              <a:buNone/>
              <a:defRPr sz="6082" b="1"/>
            </a:lvl7pPr>
            <a:lvl8pPr marL="11957275" indent="0">
              <a:buNone/>
              <a:defRPr sz="6082" b="1"/>
            </a:lvl8pPr>
            <a:lvl9pPr marL="1366546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08230"/>
      </p:ext>
    </p:extLst>
  </p:cSld>
  <p:clrMapOvr>
    <a:masterClrMapping/>
  </p:clrMapOvr>
  <p:transition/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27528"/>
      </p:ext>
    </p:extLst>
  </p:cSld>
  <p:clrMapOvr>
    <a:masterClrMapping/>
  </p:clrMapOvr>
  <p:transition/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9858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9413">
                <a:solidFill>
                  <a:schemeClr val="accent2"/>
                </a:solidFill>
                <a:latin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99773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4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13915"/>
      </p:ext>
    </p:extLst>
  </p:cSld>
  <p:clrMapOvr>
    <a:masterClrMapping/>
  </p:clrMapOvr>
  <p:transition/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8180" indent="0">
              <a:buNone/>
              <a:defRPr sz="10415"/>
            </a:lvl2pPr>
            <a:lvl3pPr marL="3416369" indent="0">
              <a:buNone/>
              <a:defRPr sz="8997"/>
            </a:lvl3pPr>
            <a:lvl4pPr marL="5124544" indent="0">
              <a:buNone/>
              <a:defRPr sz="7499"/>
            </a:lvl4pPr>
            <a:lvl5pPr marL="6832727" indent="0">
              <a:buNone/>
              <a:defRPr sz="7499"/>
            </a:lvl5pPr>
            <a:lvl6pPr marL="8540905" indent="0">
              <a:buNone/>
              <a:defRPr sz="7499"/>
            </a:lvl6pPr>
            <a:lvl7pPr marL="10249100" indent="0">
              <a:buNone/>
              <a:defRPr sz="7499"/>
            </a:lvl7pPr>
            <a:lvl8pPr marL="11957275" indent="0">
              <a:buNone/>
              <a:defRPr sz="7499"/>
            </a:lvl8pPr>
            <a:lvl9pPr marL="1366546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8180" indent="0">
              <a:buNone/>
              <a:defRPr sz="4583"/>
            </a:lvl2pPr>
            <a:lvl3pPr marL="3416369" indent="0">
              <a:buNone/>
              <a:defRPr sz="3747"/>
            </a:lvl3pPr>
            <a:lvl4pPr marL="5124544" indent="0">
              <a:buNone/>
              <a:defRPr sz="3333"/>
            </a:lvl4pPr>
            <a:lvl5pPr marL="6832727" indent="0">
              <a:buNone/>
              <a:defRPr sz="3333"/>
            </a:lvl5pPr>
            <a:lvl6pPr marL="8540905" indent="0">
              <a:buNone/>
              <a:defRPr sz="3333"/>
            </a:lvl6pPr>
            <a:lvl7pPr marL="10249100" indent="0">
              <a:buNone/>
              <a:defRPr sz="3333"/>
            </a:lvl7pPr>
            <a:lvl8pPr marL="11957275" indent="0">
              <a:buNone/>
              <a:defRPr sz="3333"/>
            </a:lvl8pPr>
            <a:lvl9pPr marL="1366546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22541"/>
      </p:ext>
    </p:extLst>
  </p:cSld>
  <p:clrMapOvr>
    <a:masterClrMapping/>
  </p:clrMapOvr>
  <p:transition/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461334"/>
      </p:ext>
    </p:extLst>
  </p:cSld>
  <p:clrMapOvr>
    <a:masterClrMapping/>
  </p:clrMapOvr>
  <p:transition/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74130"/>
      </p:ext>
    </p:extLst>
  </p:cSld>
  <p:clrMapOvr>
    <a:masterClrMapping/>
  </p:clrMapOvr>
  <p:transition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603" tIns="170797" rIns="341603" bIns="17079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760500"/>
      </p:ext>
    </p:extLst>
  </p:cSld>
  <p:clrMapOvr>
    <a:masterClrMapping/>
  </p:clrMapOvr>
  <p:transition/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010675"/>
      </p:ext>
    </p:extLst>
  </p:cSld>
  <p:clrMapOvr>
    <a:masterClrMapping/>
  </p:clrMapOvr>
  <p:transition/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399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299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710" indent="0">
              <a:buNone/>
              <a:defRPr sz="6914"/>
            </a:lvl2pPr>
            <a:lvl3pPr marL="3415427" indent="0">
              <a:buNone/>
              <a:defRPr sz="6082"/>
            </a:lvl3pPr>
            <a:lvl4pPr marL="5123135" indent="0">
              <a:buNone/>
              <a:defRPr sz="5249"/>
            </a:lvl4pPr>
            <a:lvl5pPr marL="6830848" indent="0">
              <a:buNone/>
              <a:defRPr sz="5249"/>
            </a:lvl5pPr>
            <a:lvl6pPr marL="8538554" indent="0">
              <a:buNone/>
              <a:defRPr sz="5249"/>
            </a:lvl6pPr>
            <a:lvl7pPr marL="10246282" indent="0">
              <a:buNone/>
              <a:defRPr sz="5249"/>
            </a:lvl7pPr>
            <a:lvl8pPr marL="11953987" indent="0">
              <a:buNone/>
              <a:defRPr sz="5249"/>
            </a:lvl8pPr>
            <a:lvl9pPr marL="13661701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845960"/>
      </p:ext>
    </p:extLst>
  </p:cSld>
  <p:clrMapOvr>
    <a:masterClrMapping/>
  </p:clrMapOvr>
  <p:transition/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45540"/>
      </p:ext>
    </p:extLst>
  </p:cSld>
  <p:clrMapOvr>
    <a:masterClrMapping/>
  </p:clrMapOvr>
  <p:transition/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48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710" indent="0">
              <a:buNone/>
              <a:defRPr sz="7499" b="1"/>
            </a:lvl2pPr>
            <a:lvl3pPr marL="3415427" indent="0">
              <a:buNone/>
              <a:defRPr sz="6914" b="1"/>
            </a:lvl3pPr>
            <a:lvl4pPr marL="5123135" indent="0">
              <a:buNone/>
              <a:defRPr sz="6082" b="1"/>
            </a:lvl4pPr>
            <a:lvl5pPr marL="6830848" indent="0">
              <a:buNone/>
              <a:defRPr sz="6082" b="1"/>
            </a:lvl5pPr>
            <a:lvl6pPr marL="8538554" indent="0">
              <a:buNone/>
              <a:defRPr sz="6082" b="1"/>
            </a:lvl6pPr>
            <a:lvl7pPr marL="10246282" indent="0">
              <a:buNone/>
              <a:defRPr sz="6082" b="1"/>
            </a:lvl7pPr>
            <a:lvl8pPr marL="11953987" indent="0">
              <a:buNone/>
              <a:defRPr sz="6082" b="1"/>
            </a:lvl8pPr>
            <a:lvl9pPr marL="13661701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48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0119"/>
      </p:ext>
    </p:extLst>
  </p:cSld>
  <p:clrMapOvr>
    <a:masterClrMapping/>
  </p:clrMapOvr>
  <p:transition/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04982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1440185" y="5666666"/>
            <a:ext cx="12721589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4641839" y="5666666"/>
            <a:ext cx="12721589" cy="26491475"/>
          </a:xfrm>
          <a:prstGeom prst="rect">
            <a:avLst/>
          </a:prstGeom>
        </p:spPr>
        <p:txBody>
          <a:bodyPr lIns="372820" tIns="186395" rIns="372820" bIns="186395"/>
          <a:lstStyle>
            <a:lvl1pPr>
              <a:buFont typeface="Wingdings" charset="2"/>
              <a:buChar char="§"/>
              <a:defRPr sz="9413">
                <a:solidFill>
                  <a:schemeClr val="accent1"/>
                </a:solidFill>
                <a:latin typeface="Arial"/>
              </a:defRPr>
            </a:lvl1pPr>
            <a:lvl2pPr>
              <a:buFont typeface="Wingdings" charset="2"/>
              <a:buChar char="§"/>
              <a:defRPr sz="8332">
                <a:solidFill>
                  <a:schemeClr val="accent2"/>
                </a:solidFill>
                <a:latin typeface="Arial"/>
              </a:defRPr>
            </a:lvl2pPr>
            <a:lvl3pPr>
              <a:buFont typeface="Wingdings" charset="2"/>
              <a:buChar char="§"/>
              <a:defRPr sz="6914">
                <a:solidFill>
                  <a:schemeClr val="accent5"/>
                </a:solidFill>
                <a:latin typeface="Arial"/>
              </a:defRPr>
            </a:lvl3pPr>
            <a:lvl4pPr>
              <a:buFont typeface="Wingdings" charset="2"/>
              <a:buChar char="§"/>
              <a:defRPr sz="6082">
                <a:latin typeface="Arial"/>
              </a:defRPr>
            </a:lvl4pPr>
            <a:lvl5pPr>
              <a:buFont typeface="Wingdings" charset="2"/>
              <a:buChar char="§"/>
              <a:defRPr sz="5249">
                <a:solidFill>
                  <a:schemeClr val="accent1"/>
                </a:solidFill>
                <a:latin typeface="Arial"/>
              </a:defRPr>
            </a:lvl5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763972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819024"/>
      </p:ext>
    </p:extLst>
  </p:cSld>
  <p:clrMapOvr>
    <a:masterClrMapping/>
  </p:clrMapOvr>
  <p:transition/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3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3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15603"/>
      </p:ext>
    </p:extLst>
  </p:cSld>
  <p:clrMapOvr>
    <a:masterClrMapping/>
  </p:clrMapOvr>
  <p:transition/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7710" indent="0">
              <a:buNone/>
              <a:defRPr sz="10415"/>
            </a:lvl2pPr>
            <a:lvl3pPr marL="3415427" indent="0">
              <a:buNone/>
              <a:defRPr sz="8997"/>
            </a:lvl3pPr>
            <a:lvl4pPr marL="5123135" indent="0">
              <a:buNone/>
              <a:defRPr sz="7499"/>
            </a:lvl4pPr>
            <a:lvl5pPr marL="6830848" indent="0">
              <a:buNone/>
              <a:defRPr sz="7499"/>
            </a:lvl5pPr>
            <a:lvl6pPr marL="8538554" indent="0">
              <a:buNone/>
              <a:defRPr sz="7499"/>
            </a:lvl6pPr>
            <a:lvl7pPr marL="10246282" indent="0">
              <a:buNone/>
              <a:defRPr sz="7499"/>
            </a:lvl7pPr>
            <a:lvl8pPr marL="11953987" indent="0">
              <a:buNone/>
              <a:defRPr sz="7499"/>
            </a:lvl8pPr>
            <a:lvl9pPr marL="13661701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7710" indent="0">
              <a:buNone/>
              <a:defRPr sz="4583"/>
            </a:lvl2pPr>
            <a:lvl3pPr marL="3415427" indent="0">
              <a:buNone/>
              <a:defRPr sz="3747"/>
            </a:lvl3pPr>
            <a:lvl4pPr marL="5123135" indent="0">
              <a:buNone/>
              <a:defRPr sz="3333"/>
            </a:lvl4pPr>
            <a:lvl5pPr marL="6830848" indent="0">
              <a:buNone/>
              <a:defRPr sz="3333"/>
            </a:lvl5pPr>
            <a:lvl6pPr marL="8538554" indent="0">
              <a:buNone/>
              <a:defRPr sz="3333"/>
            </a:lvl6pPr>
            <a:lvl7pPr marL="10246282" indent="0">
              <a:buNone/>
              <a:defRPr sz="3333"/>
            </a:lvl7pPr>
            <a:lvl8pPr marL="11953987" indent="0">
              <a:buNone/>
              <a:defRPr sz="3333"/>
            </a:lvl8pPr>
            <a:lvl9pPr marL="13661701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953808"/>
      </p:ext>
    </p:extLst>
  </p:cSld>
  <p:clrMapOvr>
    <a:masterClrMapping/>
  </p:clrMapOvr>
  <p:transition/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27648"/>
      </p:ext>
    </p:extLst>
  </p:cSld>
  <p:clrMapOvr>
    <a:masterClrMapping/>
  </p:clrMapOvr>
  <p:transition/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84243"/>
      </p:ext>
    </p:extLst>
  </p:cSld>
  <p:clrMapOvr>
    <a:masterClrMapping/>
  </p:clrMapOvr>
  <p:transition/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509" tIns="170751" rIns="341509" bIns="17075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901725"/>
      </p:ext>
    </p:extLst>
  </p:cSld>
  <p:clrMapOvr>
    <a:masterClrMapping/>
  </p:clrMapOvr>
  <p:transition/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8127"/>
      </p:ext>
    </p:extLst>
  </p:cSld>
  <p:clrMapOvr>
    <a:masterClrMapping/>
  </p:clrMapOvr>
  <p:transition/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05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7242" indent="0">
              <a:buNone/>
              <a:defRPr sz="6914"/>
            </a:lvl2pPr>
            <a:lvl3pPr marL="3414487" indent="0">
              <a:buNone/>
              <a:defRPr sz="6082"/>
            </a:lvl3pPr>
            <a:lvl4pPr marL="5121727" indent="0">
              <a:buNone/>
              <a:defRPr sz="5249"/>
            </a:lvl4pPr>
            <a:lvl5pPr marL="6828971" indent="0">
              <a:buNone/>
              <a:defRPr sz="5249"/>
            </a:lvl5pPr>
            <a:lvl6pPr marL="8536208" indent="0">
              <a:buNone/>
              <a:defRPr sz="5249"/>
            </a:lvl6pPr>
            <a:lvl7pPr marL="10243463" indent="0">
              <a:buNone/>
              <a:defRPr sz="5249"/>
            </a:lvl7pPr>
            <a:lvl8pPr marL="11950700" indent="0">
              <a:buNone/>
              <a:defRPr sz="5249"/>
            </a:lvl8pPr>
            <a:lvl9pPr marL="1365794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350792"/>
      </p:ext>
    </p:extLst>
  </p:cSld>
  <p:clrMapOvr>
    <a:masterClrMapping/>
  </p:clrMapOvr>
  <p:transition/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316979"/>
      </p:ext>
    </p:extLst>
  </p:cSld>
  <p:clrMapOvr>
    <a:masterClrMapping/>
  </p:clrMapOvr>
  <p:transition/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53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7242" indent="0">
              <a:buNone/>
              <a:defRPr sz="7499" b="1"/>
            </a:lvl2pPr>
            <a:lvl3pPr marL="3414487" indent="0">
              <a:buNone/>
              <a:defRPr sz="6914" b="1"/>
            </a:lvl3pPr>
            <a:lvl4pPr marL="5121727" indent="0">
              <a:buNone/>
              <a:defRPr sz="6082" b="1"/>
            </a:lvl4pPr>
            <a:lvl5pPr marL="6828971" indent="0">
              <a:buNone/>
              <a:defRPr sz="6082" b="1"/>
            </a:lvl5pPr>
            <a:lvl6pPr marL="8536208" indent="0">
              <a:buNone/>
              <a:defRPr sz="6082" b="1"/>
            </a:lvl6pPr>
            <a:lvl7pPr marL="10243463" indent="0">
              <a:buNone/>
              <a:defRPr sz="6082" b="1"/>
            </a:lvl7pPr>
            <a:lvl8pPr marL="11950700" indent="0">
              <a:buNone/>
              <a:defRPr sz="6082" b="1"/>
            </a:lvl8pPr>
            <a:lvl9pPr marL="1365794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53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322535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96" y="6143066"/>
            <a:ext cx="12726591" cy="5273773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00" y="6143066"/>
            <a:ext cx="12731591" cy="5273773"/>
          </a:xfrm>
          <a:prstGeom prst="rect">
            <a:avLst/>
          </a:prstGeom>
        </p:spPr>
        <p:txBody>
          <a:bodyPr lIns="372820" tIns="186395" rIns="372820" bIns="186395" anchor="t"/>
          <a:lstStyle>
            <a:lvl1pPr marL="0" indent="0">
              <a:buNone/>
              <a:defRPr sz="8332" b="0">
                <a:solidFill>
                  <a:srgbClr val="606060"/>
                </a:solidFill>
                <a:latin typeface="Arial"/>
              </a:defRPr>
            </a:lvl1pPr>
            <a:lvl2pPr marL="1552913" indent="0">
              <a:buNone/>
              <a:defRPr sz="6914" b="1"/>
            </a:lvl2pPr>
            <a:lvl3pPr marL="3105824" indent="0">
              <a:buNone/>
              <a:defRPr sz="6082" b="1"/>
            </a:lvl3pPr>
            <a:lvl4pPr marL="4658733" indent="0">
              <a:buNone/>
              <a:defRPr sz="5249" b="1"/>
            </a:lvl4pPr>
            <a:lvl5pPr marL="6211643" indent="0">
              <a:buNone/>
              <a:defRPr sz="5249" b="1"/>
            </a:lvl5pPr>
            <a:lvl6pPr marL="7764556" indent="0">
              <a:buNone/>
              <a:defRPr sz="5249" b="1"/>
            </a:lvl6pPr>
            <a:lvl7pPr marL="9317462" indent="0">
              <a:buNone/>
              <a:defRPr sz="5249" b="1"/>
            </a:lvl7pPr>
            <a:lvl8pPr marL="10870379" indent="0">
              <a:buNone/>
              <a:defRPr sz="5249" b="1"/>
            </a:lvl8pPr>
            <a:lvl9pPr marL="12423284" indent="0">
              <a:buNone/>
              <a:defRPr sz="5249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440196" y="11416591"/>
            <a:ext cx="12726591" cy="20491518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4646853" y="11416591"/>
            <a:ext cx="12726591" cy="20491518"/>
          </a:xfrm>
          <a:prstGeom prst="rect">
            <a:avLst/>
          </a:prstGeom>
        </p:spPr>
        <p:txBody>
          <a:bodyPr vert="horz" lIns="372820" tIns="186395" rIns="372820" bIns="186395"/>
          <a:lstStyle>
            <a:lvl1pPr>
              <a:buFont typeface="Wingdings" charset="2"/>
              <a:buChar char="§"/>
              <a:defRPr>
                <a:solidFill>
                  <a:srgbClr val="606060"/>
                </a:solidFill>
                <a:latin typeface="Arial"/>
              </a:defRPr>
            </a:lvl1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100743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48228"/>
      </p:ext>
    </p:extLst>
  </p:cSld>
  <p:clrMapOvr>
    <a:masterClrMapping/>
  </p:clrMapOvr>
  <p:transition/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67688"/>
      </p:ext>
    </p:extLst>
  </p:cSld>
  <p:clrMapOvr>
    <a:masterClrMapping/>
  </p:clrMapOvr>
  <p:transition/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6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6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6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74145"/>
      </p:ext>
    </p:extLst>
  </p:cSld>
  <p:clrMapOvr>
    <a:masterClrMapping/>
  </p:clrMapOvr>
  <p:transition/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7242" indent="0">
              <a:buNone/>
              <a:defRPr sz="10415"/>
            </a:lvl2pPr>
            <a:lvl3pPr marL="3414487" indent="0">
              <a:buNone/>
              <a:defRPr sz="8997"/>
            </a:lvl3pPr>
            <a:lvl4pPr marL="5121727" indent="0">
              <a:buNone/>
              <a:defRPr sz="7499"/>
            </a:lvl4pPr>
            <a:lvl5pPr marL="6828971" indent="0">
              <a:buNone/>
              <a:defRPr sz="7499"/>
            </a:lvl5pPr>
            <a:lvl6pPr marL="8536208" indent="0">
              <a:buNone/>
              <a:defRPr sz="7499"/>
            </a:lvl6pPr>
            <a:lvl7pPr marL="10243463" indent="0">
              <a:buNone/>
              <a:defRPr sz="7499"/>
            </a:lvl7pPr>
            <a:lvl8pPr marL="11950700" indent="0">
              <a:buNone/>
              <a:defRPr sz="7499"/>
            </a:lvl8pPr>
            <a:lvl9pPr marL="1365794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7242" indent="0">
              <a:buNone/>
              <a:defRPr sz="4583"/>
            </a:lvl2pPr>
            <a:lvl3pPr marL="3414487" indent="0">
              <a:buNone/>
              <a:defRPr sz="3747"/>
            </a:lvl3pPr>
            <a:lvl4pPr marL="5121727" indent="0">
              <a:buNone/>
              <a:defRPr sz="3333"/>
            </a:lvl4pPr>
            <a:lvl5pPr marL="6828971" indent="0">
              <a:buNone/>
              <a:defRPr sz="3333"/>
            </a:lvl5pPr>
            <a:lvl6pPr marL="8536208" indent="0">
              <a:buNone/>
              <a:defRPr sz="3333"/>
            </a:lvl6pPr>
            <a:lvl7pPr marL="10243463" indent="0">
              <a:buNone/>
              <a:defRPr sz="3333"/>
            </a:lvl7pPr>
            <a:lvl8pPr marL="11950700" indent="0">
              <a:buNone/>
              <a:defRPr sz="3333"/>
            </a:lvl8pPr>
            <a:lvl9pPr marL="1365794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33370"/>
      </p:ext>
    </p:extLst>
  </p:cSld>
  <p:clrMapOvr>
    <a:masterClrMapping/>
  </p:clrMapOvr>
  <p:transition/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779"/>
      </p:ext>
    </p:extLst>
  </p:cSld>
  <p:clrMapOvr>
    <a:masterClrMapping/>
  </p:clrMapOvr>
  <p:transition/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71675"/>
      </p:ext>
    </p:extLst>
  </p:cSld>
  <p:clrMapOvr>
    <a:masterClrMapping/>
  </p:clrMapOvr>
  <p:transition/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416" tIns="170707" rIns="341416" bIns="170707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56754"/>
      </p:ext>
    </p:extLst>
  </p:cSld>
  <p:clrMapOvr>
    <a:masterClrMapping/>
  </p:clrMapOvr>
  <p:transition/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5169059"/>
      </p:ext>
    </p:extLst>
  </p:cSld>
  <p:clrMapOvr>
    <a:masterClrMapping/>
  </p:clrMapOvr>
  <p:transition/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1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10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774" indent="0">
              <a:buNone/>
              <a:defRPr sz="6914"/>
            </a:lvl2pPr>
            <a:lvl3pPr marL="3413549" indent="0">
              <a:buNone/>
              <a:defRPr sz="6082"/>
            </a:lvl3pPr>
            <a:lvl4pPr marL="5120317" indent="0">
              <a:buNone/>
              <a:defRPr sz="5249"/>
            </a:lvl4pPr>
            <a:lvl5pPr marL="6827094" indent="0">
              <a:buNone/>
              <a:defRPr sz="5249"/>
            </a:lvl5pPr>
            <a:lvl6pPr marL="8533860" indent="0">
              <a:buNone/>
              <a:defRPr sz="5249"/>
            </a:lvl6pPr>
            <a:lvl7pPr marL="10240645" indent="0">
              <a:buNone/>
              <a:defRPr sz="5249"/>
            </a:lvl7pPr>
            <a:lvl8pPr marL="11947414" indent="0">
              <a:buNone/>
              <a:defRPr sz="5249"/>
            </a:lvl8pPr>
            <a:lvl9pPr marL="13654188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06072"/>
      </p:ext>
    </p:extLst>
  </p:cSld>
  <p:clrMapOvr>
    <a:masterClrMapping/>
  </p:clrMapOvr>
  <p:transition/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76334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3"/>
            <a:ext cx="25923241" cy="2748786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553831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774" indent="0">
              <a:buNone/>
              <a:defRPr sz="7499" b="1"/>
            </a:lvl2pPr>
            <a:lvl3pPr marL="3413549" indent="0">
              <a:buNone/>
              <a:defRPr sz="6914" b="1"/>
            </a:lvl3pPr>
            <a:lvl4pPr marL="5120317" indent="0">
              <a:buNone/>
              <a:defRPr sz="6082" b="1"/>
            </a:lvl4pPr>
            <a:lvl5pPr marL="6827094" indent="0">
              <a:buNone/>
              <a:defRPr sz="6082" b="1"/>
            </a:lvl5pPr>
            <a:lvl6pPr marL="8533860" indent="0">
              <a:buNone/>
              <a:defRPr sz="6082" b="1"/>
            </a:lvl6pPr>
            <a:lvl7pPr marL="10240645" indent="0">
              <a:buNone/>
              <a:defRPr sz="6082" b="1"/>
            </a:lvl7pPr>
            <a:lvl8pPr marL="11947414" indent="0">
              <a:buNone/>
              <a:defRPr sz="6082" b="1"/>
            </a:lvl8pPr>
            <a:lvl9pPr marL="13654188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01222"/>
      </p:ext>
    </p:extLst>
  </p:cSld>
  <p:clrMapOvr>
    <a:masterClrMapping/>
  </p:clrMapOvr>
  <p:transition/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841282"/>
      </p:ext>
    </p:extLst>
  </p:cSld>
  <p:clrMapOvr>
    <a:masterClrMapping/>
  </p:clrMapOvr>
  <p:transition/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297023"/>
      </p:ext>
    </p:extLst>
  </p:cSld>
  <p:clrMapOvr>
    <a:masterClrMapping/>
  </p:clrMapOvr>
  <p:transition/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48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7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48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180810"/>
      </p:ext>
    </p:extLst>
  </p:cSld>
  <p:clrMapOvr>
    <a:masterClrMapping/>
  </p:clrMapOvr>
  <p:transition/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6774" indent="0">
              <a:buNone/>
              <a:defRPr sz="10415"/>
            </a:lvl2pPr>
            <a:lvl3pPr marL="3413549" indent="0">
              <a:buNone/>
              <a:defRPr sz="8997"/>
            </a:lvl3pPr>
            <a:lvl4pPr marL="5120317" indent="0">
              <a:buNone/>
              <a:defRPr sz="7499"/>
            </a:lvl4pPr>
            <a:lvl5pPr marL="6827094" indent="0">
              <a:buNone/>
              <a:defRPr sz="7499"/>
            </a:lvl5pPr>
            <a:lvl6pPr marL="8533860" indent="0">
              <a:buNone/>
              <a:defRPr sz="7499"/>
            </a:lvl6pPr>
            <a:lvl7pPr marL="10240645" indent="0">
              <a:buNone/>
              <a:defRPr sz="7499"/>
            </a:lvl7pPr>
            <a:lvl8pPr marL="11947414" indent="0">
              <a:buNone/>
              <a:defRPr sz="7499"/>
            </a:lvl8pPr>
            <a:lvl9pPr marL="13654188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6774" indent="0">
              <a:buNone/>
              <a:defRPr sz="4583"/>
            </a:lvl2pPr>
            <a:lvl3pPr marL="3413549" indent="0">
              <a:buNone/>
              <a:defRPr sz="3747"/>
            </a:lvl3pPr>
            <a:lvl4pPr marL="5120317" indent="0">
              <a:buNone/>
              <a:defRPr sz="3333"/>
            </a:lvl4pPr>
            <a:lvl5pPr marL="6827094" indent="0">
              <a:buNone/>
              <a:defRPr sz="3333"/>
            </a:lvl5pPr>
            <a:lvl6pPr marL="8533860" indent="0">
              <a:buNone/>
              <a:defRPr sz="3333"/>
            </a:lvl6pPr>
            <a:lvl7pPr marL="10240645" indent="0">
              <a:buNone/>
              <a:defRPr sz="3333"/>
            </a:lvl7pPr>
            <a:lvl8pPr marL="11947414" indent="0">
              <a:buNone/>
              <a:defRPr sz="3333"/>
            </a:lvl8pPr>
            <a:lvl9pPr marL="13654188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685590"/>
      </p:ext>
    </p:extLst>
  </p:cSld>
  <p:clrMapOvr>
    <a:masterClrMapping/>
  </p:clrMapOvr>
  <p:transition/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29447"/>
      </p:ext>
    </p:extLst>
  </p:cSld>
  <p:clrMapOvr>
    <a:masterClrMapping/>
  </p:clrMapOvr>
  <p:transition/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60960"/>
      </p:ext>
    </p:extLst>
  </p:cSld>
  <p:clrMapOvr>
    <a:masterClrMapping/>
  </p:clrMapOvr>
  <p:transition/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322" tIns="170661" rIns="341322" bIns="170661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94809"/>
      </p:ext>
    </p:extLst>
  </p:cSld>
  <p:clrMapOvr>
    <a:masterClrMapping/>
  </p:clrMapOvr>
  <p:transition/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70571"/>
      </p:ext>
    </p:extLst>
  </p:cSld>
  <p:clrMapOvr>
    <a:masterClrMapping/>
  </p:clrMapOvr>
  <p:transition/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31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1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6304" indent="0">
              <a:buNone/>
              <a:defRPr sz="6914"/>
            </a:lvl2pPr>
            <a:lvl3pPr marL="3412607" indent="0">
              <a:buNone/>
              <a:defRPr sz="6082"/>
            </a:lvl3pPr>
            <a:lvl4pPr marL="5118907" indent="0">
              <a:buNone/>
              <a:defRPr sz="5249"/>
            </a:lvl4pPr>
            <a:lvl5pPr marL="6825214" indent="0">
              <a:buNone/>
              <a:defRPr sz="5249"/>
            </a:lvl5pPr>
            <a:lvl6pPr marL="8531515" indent="0">
              <a:buNone/>
              <a:defRPr sz="5249"/>
            </a:lvl6pPr>
            <a:lvl7pPr marL="10237831" indent="0">
              <a:buNone/>
              <a:defRPr sz="5249"/>
            </a:lvl7pPr>
            <a:lvl8pPr marL="11944125" indent="0">
              <a:buNone/>
              <a:defRPr sz="5249"/>
            </a:lvl8pPr>
            <a:lvl9pPr marL="13650433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447411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1442608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590"/>
      </p:ext>
    </p:extLst>
  </p:cSld>
  <p:clrMapOvr>
    <a:masterClrMapping/>
  </p:clrMapOvr>
  <p:transition/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69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6304" indent="0">
              <a:buNone/>
              <a:defRPr sz="7499" b="1"/>
            </a:lvl2pPr>
            <a:lvl3pPr marL="3412607" indent="0">
              <a:buNone/>
              <a:defRPr sz="6914" b="1"/>
            </a:lvl3pPr>
            <a:lvl4pPr marL="5118907" indent="0">
              <a:buNone/>
              <a:defRPr sz="6082" b="1"/>
            </a:lvl4pPr>
            <a:lvl5pPr marL="6825214" indent="0">
              <a:buNone/>
              <a:defRPr sz="6082" b="1"/>
            </a:lvl5pPr>
            <a:lvl6pPr marL="8531515" indent="0">
              <a:buNone/>
              <a:defRPr sz="6082" b="1"/>
            </a:lvl6pPr>
            <a:lvl7pPr marL="10237831" indent="0">
              <a:buNone/>
              <a:defRPr sz="6082" b="1"/>
            </a:lvl7pPr>
            <a:lvl8pPr marL="11944125" indent="0">
              <a:buNone/>
              <a:defRPr sz="6082" b="1"/>
            </a:lvl8pPr>
            <a:lvl9pPr marL="13650433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69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2897"/>
      </p:ext>
    </p:extLst>
  </p:cSld>
  <p:clrMapOvr>
    <a:masterClrMapping/>
  </p:clrMapOvr>
  <p:transition/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725290"/>
      </p:ext>
    </p:extLst>
  </p:cSld>
  <p:clrMapOvr>
    <a:masterClrMapping/>
  </p:clrMapOvr>
  <p:transition/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69"/>
      </p:ext>
    </p:extLst>
  </p:cSld>
  <p:clrMapOvr>
    <a:masterClrMapping/>
  </p:clrMapOvr>
  <p:transition/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1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1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41679"/>
      </p:ext>
    </p:extLst>
  </p:cSld>
  <p:clrMapOvr>
    <a:masterClrMapping/>
  </p:clrMapOvr>
  <p:transition/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6304" indent="0">
              <a:buNone/>
              <a:defRPr sz="10415"/>
            </a:lvl2pPr>
            <a:lvl3pPr marL="3412607" indent="0">
              <a:buNone/>
              <a:defRPr sz="8997"/>
            </a:lvl3pPr>
            <a:lvl4pPr marL="5118907" indent="0">
              <a:buNone/>
              <a:defRPr sz="7499"/>
            </a:lvl4pPr>
            <a:lvl5pPr marL="6825214" indent="0">
              <a:buNone/>
              <a:defRPr sz="7499"/>
            </a:lvl5pPr>
            <a:lvl6pPr marL="8531515" indent="0">
              <a:buNone/>
              <a:defRPr sz="7499"/>
            </a:lvl6pPr>
            <a:lvl7pPr marL="10237831" indent="0">
              <a:buNone/>
              <a:defRPr sz="7499"/>
            </a:lvl7pPr>
            <a:lvl8pPr marL="11944125" indent="0">
              <a:buNone/>
              <a:defRPr sz="7499"/>
            </a:lvl8pPr>
            <a:lvl9pPr marL="13650433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6304" indent="0">
              <a:buNone/>
              <a:defRPr sz="4583"/>
            </a:lvl2pPr>
            <a:lvl3pPr marL="3412607" indent="0">
              <a:buNone/>
              <a:defRPr sz="3747"/>
            </a:lvl3pPr>
            <a:lvl4pPr marL="5118907" indent="0">
              <a:buNone/>
              <a:defRPr sz="3333"/>
            </a:lvl4pPr>
            <a:lvl5pPr marL="6825214" indent="0">
              <a:buNone/>
              <a:defRPr sz="3333"/>
            </a:lvl5pPr>
            <a:lvl6pPr marL="8531515" indent="0">
              <a:buNone/>
              <a:defRPr sz="3333"/>
            </a:lvl6pPr>
            <a:lvl7pPr marL="10237831" indent="0">
              <a:buNone/>
              <a:defRPr sz="3333"/>
            </a:lvl7pPr>
            <a:lvl8pPr marL="11944125" indent="0">
              <a:buNone/>
              <a:defRPr sz="3333"/>
            </a:lvl8pPr>
            <a:lvl9pPr marL="13650433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807416"/>
      </p:ext>
    </p:extLst>
  </p:cSld>
  <p:clrMapOvr>
    <a:masterClrMapping/>
  </p:clrMapOvr>
  <p:transition/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284807"/>
      </p:ext>
    </p:extLst>
  </p:cSld>
  <p:clrMapOvr>
    <a:masterClrMapping/>
  </p:clrMapOvr>
  <p:transition/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098593"/>
      </p:ext>
    </p:extLst>
  </p:cSld>
  <p:clrMapOvr>
    <a:masterClrMapping/>
  </p:clrMapOvr>
  <p:transition/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>
              <a:defRPr sz="4583">
                <a:solidFill>
                  <a:srgbClr val="000000"/>
                </a:solidFill>
                <a:latin typeface="Garamond" pitchFamily="-105" charset="0"/>
                <a:ea typeface="Arial" pitchFamily="-105" charset="0"/>
                <a:cs typeface="Arial" pitchFamily="-105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EF0CAD05-5F98-C240-A41D-E171A63049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17255"/>
      </p:ext>
    </p:extLst>
  </p:cSld>
  <p:clrMapOvr>
    <a:masterClrMapping/>
  </p:clrMapOvr>
  <p:transition/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90" y="5236371"/>
            <a:ext cx="27123390" cy="27263441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752C56-4F8A-824F-A263-2404B5D536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49721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1676" y="619047"/>
            <a:ext cx="15401926" cy="49999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10642" tIns="155309" rIns="310642" bIns="155309" rtlCol="0" anchor="ctr"/>
          <a:lstStyle/>
          <a:p>
            <a:pPr algn="ctr" defTabSz="1552913"/>
            <a:endParaRPr lang="en-US" sz="6082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  <a:prstGeom prst="rect">
            <a:avLst/>
          </a:prstGeom>
        </p:spPr>
        <p:txBody>
          <a:bodyPr anchor="b"/>
          <a:lstStyle>
            <a:lvl1pPr algn="l">
              <a:defRPr sz="6914" b="1"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10832">
                <a:latin typeface="Arial"/>
              </a:defRPr>
            </a:lvl1pPr>
            <a:lvl2pPr marL="1552913" indent="0">
              <a:buNone/>
              <a:defRPr sz="9413"/>
            </a:lvl2pPr>
            <a:lvl3pPr marL="3105824" indent="0">
              <a:buNone/>
              <a:defRPr sz="8332"/>
            </a:lvl3pPr>
            <a:lvl4pPr marL="4658733" indent="0">
              <a:buNone/>
              <a:defRPr sz="6914"/>
            </a:lvl4pPr>
            <a:lvl5pPr marL="6211643" indent="0">
              <a:buNone/>
              <a:defRPr sz="6914"/>
            </a:lvl5pPr>
            <a:lvl6pPr marL="7764556" indent="0">
              <a:buNone/>
              <a:defRPr sz="6914"/>
            </a:lvl6pPr>
            <a:lvl7pPr marL="9317462" indent="0">
              <a:buNone/>
              <a:defRPr sz="6914"/>
            </a:lvl7pPr>
            <a:lvl8pPr marL="10870379" indent="0">
              <a:buNone/>
              <a:defRPr sz="6914"/>
            </a:lvl8pPr>
            <a:lvl9pPr marL="12423284" indent="0">
              <a:buNone/>
              <a:defRPr sz="6914"/>
            </a:lvl9pPr>
          </a:lstStyle>
          <a:p>
            <a:r>
              <a:rPr lang="tr-TR" altLang="zh-TW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  <a:prstGeom prst="rect">
            <a:avLst/>
          </a:prstGeom>
        </p:spPr>
        <p:txBody>
          <a:bodyPr lIns="372820" tIns="186395" rIns="372820" bIns="186395"/>
          <a:lstStyle>
            <a:lvl1pPr marL="0" indent="0">
              <a:buNone/>
              <a:defRPr sz="4833">
                <a:latin typeface="Arial"/>
              </a:defRPr>
            </a:lvl1pPr>
            <a:lvl2pPr marL="1552913" indent="0">
              <a:buNone/>
              <a:defRPr sz="4164"/>
            </a:lvl2pPr>
            <a:lvl3pPr marL="3105824" indent="0">
              <a:buNone/>
              <a:defRPr sz="3333"/>
            </a:lvl3pPr>
            <a:lvl4pPr marL="4658733" indent="0">
              <a:buNone/>
              <a:defRPr sz="3166"/>
            </a:lvl4pPr>
            <a:lvl5pPr marL="6211643" indent="0">
              <a:buNone/>
              <a:defRPr sz="3166"/>
            </a:lvl5pPr>
            <a:lvl6pPr marL="7764556" indent="0">
              <a:buNone/>
              <a:defRPr sz="3166"/>
            </a:lvl6pPr>
            <a:lvl7pPr marL="9317462" indent="0">
              <a:buNone/>
              <a:defRPr sz="3166"/>
            </a:lvl7pPr>
            <a:lvl8pPr marL="10870379" indent="0">
              <a:buNone/>
              <a:defRPr sz="3166"/>
            </a:lvl8pPr>
            <a:lvl9pPr marL="12423284" indent="0">
              <a:buNone/>
              <a:defRPr sz="3166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6678112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22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835" indent="0">
              <a:buNone/>
              <a:defRPr sz="6914"/>
            </a:lvl2pPr>
            <a:lvl3pPr marL="3411670" indent="0">
              <a:buNone/>
              <a:defRPr sz="6082"/>
            </a:lvl3pPr>
            <a:lvl4pPr marL="5117499" indent="0">
              <a:buNone/>
              <a:defRPr sz="5249"/>
            </a:lvl4pPr>
            <a:lvl5pPr marL="6823337" indent="0">
              <a:buNone/>
              <a:defRPr sz="5249"/>
            </a:lvl5pPr>
            <a:lvl6pPr marL="8529170" indent="0">
              <a:buNone/>
              <a:defRPr sz="5249"/>
            </a:lvl6pPr>
            <a:lvl7pPr marL="10235016" indent="0">
              <a:buNone/>
              <a:defRPr sz="5249"/>
            </a:lvl7pPr>
            <a:lvl8pPr marL="11940842" indent="0">
              <a:buNone/>
              <a:defRPr sz="5249"/>
            </a:lvl8pPr>
            <a:lvl9pPr marL="136466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A6F638-9311-044E-822F-DB90AF0533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86712"/>
      </p:ext>
    </p:extLst>
  </p:cSld>
  <p:clrMapOvr>
    <a:masterClrMapping/>
  </p:clrMapOvr>
  <p:transition/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98FC8E-6941-C74C-BC08-436BE2F5B5D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36945"/>
      </p:ext>
    </p:extLst>
  </p:cSld>
  <p:clrMapOvr>
    <a:masterClrMapping/>
  </p:clrMapOvr>
  <p:transition/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74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835" indent="0">
              <a:buNone/>
              <a:defRPr sz="7499" b="1"/>
            </a:lvl2pPr>
            <a:lvl3pPr marL="3411670" indent="0">
              <a:buNone/>
              <a:defRPr sz="6914" b="1"/>
            </a:lvl3pPr>
            <a:lvl4pPr marL="5117499" indent="0">
              <a:buNone/>
              <a:defRPr sz="6082" b="1"/>
            </a:lvl4pPr>
            <a:lvl5pPr marL="6823337" indent="0">
              <a:buNone/>
              <a:defRPr sz="6082" b="1"/>
            </a:lvl5pPr>
            <a:lvl6pPr marL="8529170" indent="0">
              <a:buNone/>
              <a:defRPr sz="6082" b="1"/>
            </a:lvl6pPr>
            <a:lvl7pPr marL="10235016" indent="0">
              <a:buNone/>
              <a:defRPr sz="6082" b="1"/>
            </a:lvl7pPr>
            <a:lvl8pPr marL="11940842" indent="0">
              <a:buNone/>
              <a:defRPr sz="6082" b="1"/>
            </a:lvl8pPr>
            <a:lvl9pPr marL="136466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74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2913EA-86C8-7044-8F98-044F5E7301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301310"/>
      </p:ext>
    </p:extLst>
  </p:cSld>
  <p:clrMapOvr>
    <a:masterClrMapping/>
  </p:clrMapOvr>
  <p:transition/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EB2717-EF8A-4F48-9475-0E5579379CA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22510"/>
      </p:ext>
    </p:extLst>
  </p:cSld>
  <p:clrMapOvr>
    <a:masterClrMapping/>
  </p:clrMapOvr>
  <p:transition/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CEDDA7-F9BC-D143-BB10-4566D815D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51860"/>
      </p:ext>
    </p:extLst>
  </p:cSld>
  <p:clrMapOvr>
    <a:masterClrMapping/>
  </p:clrMapOvr>
  <p:transition/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3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596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3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CCDBC6-CC01-564B-8353-1EF7BD2EDA4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6139"/>
      </p:ext>
    </p:extLst>
  </p:cSld>
  <p:clrMapOvr>
    <a:masterClrMapping/>
  </p:clrMapOvr>
  <p:transition/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5835" indent="0">
              <a:buNone/>
              <a:defRPr sz="10415"/>
            </a:lvl2pPr>
            <a:lvl3pPr marL="3411670" indent="0">
              <a:buNone/>
              <a:defRPr sz="8997"/>
            </a:lvl3pPr>
            <a:lvl4pPr marL="5117499" indent="0">
              <a:buNone/>
              <a:defRPr sz="7499"/>
            </a:lvl4pPr>
            <a:lvl5pPr marL="6823337" indent="0">
              <a:buNone/>
              <a:defRPr sz="7499"/>
            </a:lvl5pPr>
            <a:lvl6pPr marL="8529170" indent="0">
              <a:buNone/>
              <a:defRPr sz="7499"/>
            </a:lvl6pPr>
            <a:lvl7pPr marL="10235016" indent="0">
              <a:buNone/>
              <a:defRPr sz="7499"/>
            </a:lvl7pPr>
            <a:lvl8pPr marL="11940842" indent="0">
              <a:buNone/>
              <a:defRPr sz="7499"/>
            </a:lvl8pPr>
            <a:lvl9pPr marL="136466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5835" indent="0">
              <a:buNone/>
              <a:defRPr sz="4583"/>
            </a:lvl2pPr>
            <a:lvl3pPr marL="3411670" indent="0">
              <a:buNone/>
              <a:defRPr sz="3747"/>
            </a:lvl3pPr>
            <a:lvl4pPr marL="5117499" indent="0">
              <a:buNone/>
              <a:defRPr sz="3333"/>
            </a:lvl4pPr>
            <a:lvl5pPr marL="6823337" indent="0">
              <a:buNone/>
              <a:defRPr sz="3333"/>
            </a:lvl5pPr>
            <a:lvl6pPr marL="8529170" indent="0">
              <a:buNone/>
              <a:defRPr sz="3333"/>
            </a:lvl6pPr>
            <a:lvl7pPr marL="10235016" indent="0">
              <a:buNone/>
              <a:defRPr sz="3333"/>
            </a:lvl7pPr>
            <a:lvl8pPr marL="11940842" indent="0">
              <a:buNone/>
              <a:defRPr sz="3333"/>
            </a:lvl8pPr>
            <a:lvl9pPr marL="136466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88A4F-2F9B-8940-A946-705E7B7AAF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81542"/>
      </p:ext>
    </p:extLst>
  </p:cSld>
  <p:clrMapOvr>
    <a:masterClrMapping/>
  </p:clrMapOvr>
  <p:transition/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0E8B17-B4D9-5340-8D3E-0FD2DBAED3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98632"/>
      </p:ext>
    </p:extLst>
  </p:cSld>
  <p:clrMapOvr>
    <a:masterClrMapping/>
  </p:clrMapOvr>
  <p:transition/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F24509-A4B3-2C4F-9AD0-DD3550F7CE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25560"/>
      </p:ext>
    </p:extLst>
  </p:cSld>
  <p:clrMapOvr>
    <a:masterClrMapping/>
  </p:clrMapOvr>
  <p:transition/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標題，美工圖案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90" y="799997"/>
            <a:ext cx="27123390" cy="5599958"/>
          </a:xfrm>
        </p:spPr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 noProof="0"/>
              <a:t>Click icon to add clip art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35D994-FDC0-964B-B4AE-94C64D4C49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487377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1440187" y="6095447"/>
            <a:ext cx="25923241" cy="23758164"/>
          </a:xfrm>
          <a:prstGeom prst="rect">
            <a:avLst/>
          </a:prstGeom>
        </p:spPr>
        <p:txBody>
          <a:bodyPr vert="horz" lIns="372820" tIns="186395" rIns="372820" bIns="186395" rtlCol="0">
            <a:normAutofit/>
          </a:bodyPr>
          <a:lstStyle>
            <a:lvl1pPr marL="1164676" marR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</a:lstStyle>
          <a:p>
            <a:pPr marL="1164676" marR="0" lvl="0" indent="-1164676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585858"/>
              </a:buClr>
              <a:buSzTx/>
              <a:buFont typeface="Wingdings" charset="2"/>
              <a:buChar char="§"/>
              <a:tabLst/>
              <a:defRPr/>
            </a:pPr>
            <a:r>
              <a:rPr kumimoji="0" lang="en-US" sz="9413" b="0" i="0" u="none" strike="noStrike" kern="1200" cap="none" spc="0" normalizeH="0" baseline="0" noProof="0" dirty="0">
                <a:ln>
                  <a:noFill/>
                </a:ln>
                <a:solidFill>
                  <a:srgbClr val="5858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Click to edit Master text styles</a:t>
            </a:r>
          </a:p>
          <a:p>
            <a:pPr marL="2523485" marR="0" lvl="1" indent="-970562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8332" b="0" i="0" u="none" strike="noStrike" kern="1200" cap="none" spc="0" normalizeH="0" baseline="0" noProof="0" dirty="0">
                <a:ln>
                  <a:noFill/>
                </a:ln>
                <a:solidFill>
                  <a:srgbClr val="A1A1A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Second level</a:t>
            </a:r>
          </a:p>
          <a:p>
            <a:pPr marL="3882271" marR="0" lvl="2" indent="-776465" algn="l" defTabSz="155291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kumimoji="0" lang="en-US" sz="691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49177581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1134" tIns="170572" rIns="341134" bIns="170572"/>
          <a:lstStyle/>
          <a:p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134" tIns="170572" rIns="341134" bIns="1705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4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6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415" tIns="204713" rIns="409415" bIns="204713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2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387702"/>
      </p:ext>
    </p:extLst>
  </p:cSld>
  <p:clrMapOvr>
    <a:masterClrMapping/>
  </p:clrMapOvr>
  <p:transition/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34813"/>
      </p:ext>
    </p:extLst>
  </p:cSld>
  <p:clrMapOvr>
    <a:masterClrMapping/>
  </p:clrMapOvr>
  <p:transition/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46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23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5366" indent="0">
              <a:buNone/>
              <a:defRPr sz="6914"/>
            </a:lvl2pPr>
            <a:lvl3pPr marL="3410733" indent="0">
              <a:buNone/>
              <a:defRPr sz="6082"/>
            </a:lvl3pPr>
            <a:lvl4pPr marL="5116091" indent="0">
              <a:buNone/>
              <a:defRPr sz="5249"/>
            </a:lvl4pPr>
            <a:lvl5pPr marL="6821459" indent="0">
              <a:buNone/>
              <a:defRPr sz="5249"/>
            </a:lvl5pPr>
            <a:lvl6pPr marL="8526821" indent="0">
              <a:buNone/>
              <a:defRPr sz="5249"/>
            </a:lvl6pPr>
            <a:lvl7pPr marL="10232200" indent="0">
              <a:buNone/>
              <a:defRPr sz="5249"/>
            </a:lvl7pPr>
            <a:lvl8pPr marL="11937558" indent="0">
              <a:buNone/>
              <a:defRPr sz="5249"/>
            </a:lvl8pPr>
            <a:lvl9pPr marL="13642925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443839"/>
      </p:ext>
    </p:extLst>
  </p:cSld>
  <p:clrMapOvr>
    <a:masterClrMapping/>
  </p:clrMapOvr>
  <p:transition/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705304"/>
      </p:ext>
    </p:extLst>
  </p:cSld>
  <p:clrMapOvr>
    <a:masterClrMapping/>
  </p:clrMapOvr>
  <p:transition/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80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5366" indent="0">
              <a:buNone/>
              <a:defRPr sz="7499" b="1"/>
            </a:lvl2pPr>
            <a:lvl3pPr marL="3410733" indent="0">
              <a:buNone/>
              <a:defRPr sz="6914" b="1"/>
            </a:lvl3pPr>
            <a:lvl4pPr marL="5116091" indent="0">
              <a:buNone/>
              <a:defRPr sz="6082" b="1"/>
            </a:lvl4pPr>
            <a:lvl5pPr marL="6821459" indent="0">
              <a:buNone/>
              <a:defRPr sz="6082" b="1"/>
            </a:lvl5pPr>
            <a:lvl6pPr marL="8526821" indent="0">
              <a:buNone/>
              <a:defRPr sz="6082" b="1"/>
            </a:lvl6pPr>
            <a:lvl7pPr marL="10232200" indent="0">
              <a:buNone/>
              <a:defRPr sz="6082" b="1"/>
            </a:lvl7pPr>
            <a:lvl8pPr marL="11937558" indent="0">
              <a:buNone/>
              <a:defRPr sz="6082" b="1"/>
            </a:lvl8pPr>
            <a:lvl9pPr marL="13642925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80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839478"/>
      </p:ext>
    </p:extLst>
  </p:cSld>
  <p:clrMapOvr>
    <a:masterClrMapping/>
  </p:clrMapOvr>
  <p:transition/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437398"/>
      </p:ext>
    </p:extLst>
  </p:cSld>
  <p:clrMapOvr>
    <a:masterClrMapping/>
  </p:clrMapOvr>
  <p:transition/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660687"/>
      </p:ext>
    </p:extLst>
  </p:cSld>
  <p:clrMapOvr>
    <a:masterClrMapping/>
  </p:clrMapOvr>
  <p:transition/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5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08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5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2533"/>
      </p:ext>
    </p:extLst>
  </p:cSld>
  <p:clrMapOvr>
    <a:masterClrMapping/>
  </p:clrMapOvr>
  <p:transition/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5366" indent="0">
              <a:buNone/>
              <a:defRPr sz="10415"/>
            </a:lvl2pPr>
            <a:lvl3pPr marL="3410733" indent="0">
              <a:buNone/>
              <a:defRPr sz="8997"/>
            </a:lvl3pPr>
            <a:lvl4pPr marL="5116091" indent="0">
              <a:buNone/>
              <a:defRPr sz="7499"/>
            </a:lvl4pPr>
            <a:lvl5pPr marL="6821459" indent="0">
              <a:buNone/>
              <a:defRPr sz="7499"/>
            </a:lvl5pPr>
            <a:lvl6pPr marL="8526821" indent="0">
              <a:buNone/>
              <a:defRPr sz="7499"/>
            </a:lvl6pPr>
            <a:lvl7pPr marL="10232200" indent="0">
              <a:buNone/>
              <a:defRPr sz="7499"/>
            </a:lvl7pPr>
            <a:lvl8pPr marL="11937558" indent="0">
              <a:buNone/>
              <a:defRPr sz="7499"/>
            </a:lvl8pPr>
            <a:lvl9pPr marL="13642925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5366" indent="0">
              <a:buNone/>
              <a:defRPr sz="4583"/>
            </a:lvl2pPr>
            <a:lvl3pPr marL="3410733" indent="0">
              <a:buNone/>
              <a:defRPr sz="3747"/>
            </a:lvl3pPr>
            <a:lvl4pPr marL="5116091" indent="0">
              <a:buNone/>
              <a:defRPr sz="3333"/>
            </a:lvl4pPr>
            <a:lvl5pPr marL="6821459" indent="0">
              <a:buNone/>
              <a:defRPr sz="3333"/>
            </a:lvl5pPr>
            <a:lvl6pPr marL="8526821" indent="0">
              <a:buNone/>
              <a:defRPr sz="3333"/>
            </a:lvl6pPr>
            <a:lvl7pPr marL="10232200" indent="0">
              <a:buNone/>
              <a:defRPr sz="3333"/>
            </a:lvl7pPr>
            <a:lvl8pPr marL="11937558" indent="0">
              <a:buNone/>
              <a:defRPr sz="3333"/>
            </a:lvl8pPr>
            <a:lvl9pPr marL="13642925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86719"/>
      </p:ext>
    </p:extLst>
  </p:cSld>
  <p:clrMapOvr>
    <a:masterClrMapping/>
  </p:clrMapOvr>
  <p:transition/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4DDA66-0DFC-412A-A4B0-EFE91F0913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5794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187" y="6285917"/>
            <a:ext cx="25923241" cy="23314116"/>
          </a:xfrm>
          <a:prstGeom prst="rect">
            <a:avLst/>
          </a:prstGeom>
        </p:spPr>
        <p:txBody>
          <a:bodyPr lIns="372820" tIns="186395" rIns="372820" bIns="186395">
            <a:normAutofit/>
          </a:bodyPr>
          <a:lstStyle>
            <a:lvl1pPr marL="0" indent="0" algn="l">
              <a:buNone/>
              <a:defRPr sz="8332">
                <a:solidFill>
                  <a:schemeClr val="accent2"/>
                </a:solidFill>
                <a:latin typeface="Arial"/>
                <a:cs typeface="Arial"/>
              </a:defRPr>
            </a:lvl1pPr>
            <a:lvl2pPr marL="15529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05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6587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11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7645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317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870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4232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altLang="zh-TW"/>
              <a:t>Click to edit Master subtitle style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440187" y="1441913"/>
            <a:ext cx="25923241" cy="279640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tr-TR" altLang="zh-TW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7038"/>
      </p:ext>
    </p:extLst>
  </p:cSld>
  <p:clrMapOvr>
    <a:masterClrMapping/>
  </p:clrMapOvr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062636" y="799998"/>
            <a:ext cx="6780846" cy="31999769"/>
          </a:xfrm>
        </p:spPr>
        <p:txBody>
          <a:bodyPr vert="eaVert"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100" y="799998"/>
            <a:ext cx="19862483" cy="31999769"/>
          </a:xfrm>
        </p:spPr>
        <p:txBody>
          <a:bodyPr vert="eaVert"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1F9A79-97CD-456A-8962-B51E5744B9C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352685"/>
      </p:ext>
    </p:extLst>
  </p:cSld>
  <p:clrMapOvr>
    <a:masterClrMapping/>
  </p:clrMapOvr>
  <p:transition/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1440187" y="5899964"/>
            <a:ext cx="25923241" cy="4799964"/>
          </a:xfrm>
          <a:custGeom>
            <a:avLst/>
            <a:gdLst/>
            <a:ahLst/>
            <a:cxnLst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lIns="340984" tIns="170498" rIns="340984" bIns="170498"/>
          <a:lstStyle/>
          <a:p>
            <a:pPr defTabSz="3409273"/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1440187" y="17699871"/>
            <a:ext cx="25923241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auto">
          <a:xfrm>
            <a:off x="27363419" y="12899913"/>
            <a:ext cx="0" cy="4799964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84" tIns="170498" rIns="340984" bIns="170498"/>
          <a:lstStyle/>
          <a:p>
            <a:pPr defTabSz="340927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60277" y="7999946"/>
            <a:ext cx="24963119" cy="9199933"/>
          </a:xfrm>
        </p:spPr>
        <p:txBody>
          <a:bodyPr/>
          <a:lstStyle>
            <a:lvl1pPr>
              <a:defRPr sz="17912"/>
            </a:lvl1pPr>
          </a:lstStyle>
          <a:p>
            <a:r>
              <a:rPr lang="tr-TR" altLang="zh-TW"/>
              <a:t>Click to edit Master title style</a:t>
            </a:r>
            <a:endParaRPr lang="en-US" altLang="en-US"/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60272" y="18799869"/>
            <a:ext cx="24723090" cy="9199933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tr-TR" altLang="zh-TW"/>
              <a:t>Click to edit Master subtitle style</a:t>
            </a:r>
            <a:endParaRPr lang="en-US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440180" y="32774770"/>
            <a:ext cx="6720840" cy="239998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409235" tIns="204625" rIns="409235" bIns="204625" numCol="1" anchor="b" anchorCtr="0" compatLnSpc="1">
            <a:prstTxWarp prst="textNoShape">
              <a:avLst/>
            </a:prstTxWarp>
          </a:bodyPr>
          <a:lstStyle>
            <a:lvl1pPr>
              <a:defRPr sz="4583">
                <a:latin typeface="Garamond" pitchFamily="18" charset="0"/>
              </a:defRPr>
            </a:lvl1pPr>
          </a:lstStyle>
          <a:p>
            <a:pPr defTabSz="340927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9841234" y="32774770"/>
            <a:ext cx="9121140" cy="2399983"/>
          </a:xfrm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z="4583"/>
            </a:lvl1pPr>
          </a:lstStyle>
          <a:p>
            <a:fld id="{7341D3D9-3FE8-4025-BF66-8DAB1ABB951F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61471"/>
      </p:ext>
    </p:extLst>
  </p:cSld>
  <p:clrMapOvr>
    <a:masterClrMapping/>
  </p:clrMapOvr>
  <p:transition/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3594FA-E141-4234-AE05-360401972BE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496594"/>
      </p:ext>
    </p:extLst>
  </p:cSld>
  <p:clrMapOvr>
    <a:masterClrMapping/>
  </p:clrMapOvr>
  <p:transition/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5290" y="23133478"/>
            <a:ext cx="24483061" cy="7149947"/>
          </a:xfrm>
        </p:spPr>
        <p:txBody>
          <a:bodyPr/>
          <a:lstStyle>
            <a:lvl1pPr algn="l">
              <a:defRPr sz="14996" b="1" cap="all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5290" y="15258378"/>
            <a:ext cx="24483061" cy="7874938"/>
          </a:xfrm>
        </p:spPr>
        <p:txBody>
          <a:bodyPr anchor="b"/>
          <a:lstStyle>
            <a:lvl1pPr marL="0" indent="0">
              <a:buNone/>
              <a:defRPr sz="7499"/>
            </a:lvl1pPr>
            <a:lvl2pPr marL="1704636" indent="0">
              <a:buNone/>
              <a:defRPr sz="6914"/>
            </a:lvl2pPr>
            <a:lvl3pPr marL="3409273" indent="0">
              <a:buNone/>
              <a:defRPr sz="6082"/>
            </a:lvl3pPr>
            <a:lvl4pPr marL="5113907" indent="0">
              <a:buNone/>
              <a:defRPr sz="5249"/>
            </a:lvl4pPr>
            <a:lvl5pPr marL="6818539" indent="0">
              <a:buNone/>
              <a:defRPr sz="5249"/>
            </a:lvl5pPr>
            <a:lvl6pPr marL="8523176" indent="0">
              <a:buNone/>
              <a:defRPr sz="5249"/>
            </a:lvl6pPr>
            <a:lvl7pPr marL="10227811" indent="0">
              <a:buNone/>
              <a:defRPr sz="5249"/>
            </a:lvl7pPr>
            <a:lvl8pPr marL="11932438" indent="0">
              <a:buNone/>
              <a:defRPr sz="5249"/>
            </a:lvl8pPr>
            <a:lvl9pPr marL="13637077" indent="0">
              <a:buNone/>
              <a:defRPr sz="5249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AC7BA1-BEA2-40AF-9056-44DC8C98568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71075"/>
      </p:ext>
    </p:extLst>
  </p:cSld>
  <p:clrMapOvr>
    <a:masterClrMapping/>
  </p:clrMapOvr>
  <p:transition/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91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521815" y="7199953"/>
            <a:ext cx="13321666" cy="25599812"/>
          </a:xfrm>
        </p:spPr>
        <p:txBody>
          <a:bodyPr/>
          <a:lstStyle>
            <a:lvl1pPr>
              <a:defRPr sz="10415"/>
            </a:lvl1pPr>
            <a:lvl2pPr>
              <a:defRPr sz="8997"/>
            </a:lvl2pPr>
            <a:lvl3pPr>
              <a:defRPr sz="7499"/>
            </a:lvl3pPr>
            <a:lvl4pPr>
              <a:defRPr sz="6914"/>
            </a:lvl4pPr>
            <a:lvl5pPr>
              <a:defRPr sz="6914"/>
            </a:lvl5pPr>
            <a:lvl6pPr>
              <a:defRPr sz="6914"/>
            </a:lvl6pPr>
            <a:lvl7pPr>
              <a:defRPr sz="6914"/>
            </a:lvl7pPr>
            <a:lvl8pPr>
              <a:defRPr sz="6914"/>
            </a:lvl8pPr>
            <a:lvl9pPr>
              <a:defRPr sz="6914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D2BBBE-2A44-4D16-8758-0239282DCC5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38374"/>
      </p:ext>
    </p:extLst>
  </p:cSld>
  <p:clrMapOvr>
    <a:masterClrMapping/>
  </p:clrMapOvr>
  <p:transition/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</p:spPr>
        <p:txBody>
          <a:bodyPr/>
          <a:lstStyle>
            <a:lvl1pPr>
              <a:defRPr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5" y="8058283"/>
            <a:ext cx="12726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0185" y="11416582"/>
            <a:ext cx="12726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631991" y="8058283"/>
            <a:ext cx="12731591" cy="3358307"/>
          </a:xfrm>
        </p:spPr>
        <p:txBody>
          <a:bodyPr anchor="b"/>
          <a:lstStyle>
            <a:lvl1pPr marL="0" indent="0">
              <a:buNone/>
              <a:defRPr sz="8997" b="1"/>
            </a:lvl1pPr>
            <a:lvl2pPr marL="1704636" indent="0">
              <a:buNone/>
              <a:defRPr sz="7499" b="1"/>
            </a:lvl2pPr>
            <a:lvl3pPr marL="3409273" indent="0">
              <a:buNone/>
              <a:defRPr sz="6914" b="1"/>
            </a:lvl3pPr>
            <a:lvl4pPr marL="5113907" indent="0">
              <a:buNone/>
              <a:defRPr sz="6082" b="1"/>
            </a:lvl4pPr>
            <a:lvl5pPr marL="6818539" indent="0">
              <a:buNone/>
              <a:defRPr sz="6082" b="1"/>
            </a:lvl5pPr>
            <a:lvl6pPr marL="8523176" indent="0">
              <a:buNone/>
              <a:defRPr sz="6082" b="1"/>
            </a:lvl6pPr>
            <a:lvl7pPr marL="10227811" indent="0">
              <a:buNone/>
              <a:defRPr sz="6082" b="1"/>
            </a:lvl7pPr>
            <a:lvl8pPr marL="11932438" indent="0">
              <a:buNone/>
              <a:defRPr sz="6082" b="1"/>
            </a:lvl8pPr>
            <a:lvl9pPr marL="13637077" indent="0">
              <a:buNone/>
              <a:defRPr sz="6082" b="1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631991" y="11416582"/>
            <a:ext cx="12731591" cy="20741520"/>
          </a:xfrm>
        </p:spPr>
        <p:txBody>
          <a:bodyPr/>
          <a:lstStyle>
            <a:lvl1pPr>
              <a:defRPr sz="8997"/>
            </a:lvl1pPr>
            <a:lvl2pPr>
              <a:defRPr sz="7499"/>
            </a:lvl2pPr>
            <a:lvl3pPr>
              <a:defRPr sz="6914"/>
            </a:lvl3pPr>
            <a:lvl4pPr>
              <a:defRPr sz="6082"/>
            </a:lvl4pPr>
            <a:lvl5pPr>
              <a:defRPr sz="6082"/>
            </a:lvl5pPr>
            <a:lvl6pPr>
              <a:defRPr sz="6082"/>
            </a:lvl6pPr>
            <a:lvl7pPr>
              <a:defRPr sz="6082"/>
            </a:lvl7pPr>
            <a:lvl8pPr>
              <a:defRPr sz="6082"/>
            </a:lvl8pPr>
            <a:lvl9pPr>
              <a:defRPr sz="6082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FD5635-BCCD-45D2-B61E-320731E13B17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16713"/>
      </p:ext>
    </p:extLst>
  </p:cSld>
  <p:clrMapOvr>
    <a:masterClrMapping/>
  </p:clrMapOvr>
  <p:transition/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8A7077-2B78-4FB5-8F56-24239751AEF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169546"/>
      </p:ext>
    </p:extLst>
  </p:cSld>
  <p:clrMapOvr>
    <a:masterClrMapping/>
  </p:clrMapOvr>
  <p:transition/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86574E-FA2E-425B-A84C-39F9592E9EC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0339"/>
      </p:ext>
    </p:extLst>
  </p:cSld>
  <p:clrMapOvr>
    <a:masterClrMapping/>
  </p:clrMapOvr>
  <p:transition/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259" y="1433327"/>
            <a:ext cx="9476185" cy="6099955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61413" y="1433642"/>
            <a:ext cx="16102013" cy="30724779"/>
          </a:xfrm>
        </p:spPr>
        <p:txBody>
          <a:bodyPr/>
          <a:lstStyle>
            <a:lvl1pPr>
              <a:defRPr sz="12079"/>
            </a:lvl1pPr>
            <a:lvl2pPr>
              <a:defRPr sz="10415"/>
            </a:lvl2pPr>
            <a:lvl3pPr>
              <a:defRPr sz="8997"/>
            </a:lvl3pPr>
            <a:lvl4pPr>
              <a:defRPr sz="7499"/>
            </a:lvl4pPr>
            <a:lvl5pPr>
              <a:defRPr sz="7499"/>
            </a:lvl5pPr>
            <a:lvl6pPr>
              <a:defRPr sz="7499"/>
            </a:lvl6pPr>
            <a:lvl7pPr>
              <a:defRPr sz="7499"/>
            </a:lvl7pPr>
            <a:lvl8pPr>
              <a:defRPr sz="7499"/>
            </a:lvl8pPr>
            <a:lvl9pPr>
              <a:defRPr sz="7499"/>
            </a:lvl9pPr>
          </a:lstStyle>
          <a:p>
            <a:pPr lvl="0"/>
            <a:r>
              <a:rPr lang="tr-TR" altLang="zh-TW"/>
              <a:t>Click to edit Master text styles</a:t>
            </a:r>
          </a:p>
          <a:p>
            <a:pPr lvl="1"/>
            <a:r>
              <a:rPr lang="tr-TR" altLang="zh-TW"/>
              <a:t>Second level</a:t>
            </a:r>
          </a:p>
          <a:p>
            <a:pPr lvl="2"/>
            <a:r>
              <a:rPr lang="tr-TR" altLang="zh-TW"/>
              <a:t>Third level</a:t>
            </a:r>
          </a:p>
          <a:p>
            <a:pPr lvl="3"/>
            <a:r>
              <a:rPr lang="tr-TR" altLang="zh-TW"/>
              <a:t>Fourth level</a:t>
            </a:r>
          </a:p>
          <a:p>
            <a:pPr lvl="4"/>
            <a:r>
              <a:rPr lang="tr-TR" altLang="zh-TW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0259" y="7533309"/>
            <a:ext cx="9476185" cy="24624823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48CFD0-6DDB-45F0-A989-9F5CE648BC1E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2494"/>
      </p:ext>
    </p:extLst>
  </p:cSld>
  <p:clrMapOvr>
    <a:masterClrMapping/>
  </p:clrMapOvr>
  <p:transition/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5709" y="25199821"/>
            <a:ext cx="17282160" cy="2974981"/>
          </a:xfrm>
        </p:spPr>
        <p:txBody>
          <a:bodyPr anchor="b"/>
          <a:lstStyle>
            <a:lvl1pPr algn="l">
              <a:defRPr sz="7499" b="1"/>
            </a:lvl1pPr>
          </a:lstStyle>
          <a:p>
            <a:r>
              <a:rPr lang="tr-TR" altLang="zh-TW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45709" y="3216645"/>
            <a:ext cx="17282160" cy="21599843"/>
          </a:xfrm>
        </p:spPr>
        <p:txBody>
          <a:bodyPr/>
          <a:lstStyle>
            <a:lvl1pPr marL="0" indent="0">
              <a:buNone/>
              <a:defRPr sz="12079"/>
            </a:lvl1pPr>
            <a:lvl2pPr marL="1704636" indent="0">
              <a:buNone/>
              <a:defRPr sz="10415"/>
            </a:lvl2pPr>
            <a:lvl3pPr marL="3409273" indent="0">
              <a:buNone/>
              <a:defRPr sz="8997"/>
            </a:lvl3pPr>
            <a:lvl4pPr marL="5113907" indent="0">
              <a:buNone/>
              <a:defRPr sz="7499"/>
            </a:lvl4pPr>
            <a:lvl5pPr marL="6818539" indent="0">
              <a:buNone/>
              <a:defRPr sz="7499"/>
            </a:lvl5pPr>
            <a:lvl6pPr marL="8523176" indent="0">
              <a:buNone/>
              <a:defRPr sz="7499"/>
            </a:lvl6pPr>
            <a:lvl7pPr marL="10227811" indent="0">
              <a:buNone/>
              <a:defRPr sz="7499"/>
            </a:lvl7pPr>
            <a:lvl8pPr marL="11932438" indent="0">
              <a:buNone/>
              <a:defRPr sz="7499"/>
            </a:lvl8pPr>
            <a:lvl9pPr marL="13637077" indent="0">
              <a:buNone/>
              <a:defRPr sz="7499"/>
            </a:lvl9pPr>
          </a:lstStyle>
          <a:p>
            <a:pPr lvl="0"/>
            <a:r>
              <a:rPr lang="tr-TR" altLang="zh-TW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45709" y="28174805"/>
            <a:ext cx="17282160" cy="4224965"/>
          </a:xfrm>
        </p:spPr>
        <p:txBody>
          <a:bodyPr/>
          <a:lstStyle>
            <a:lvl1pPr marL="0" indent="0">
              <a:buNone/>
              <a:defRPr sz="5249"/>
            </a:lvl1pPr>
            <a:lvl2pPr marL="1704636" indent="0">
              <a:buNone/>
              <a:defRPr sz="4583"/>
            </a:lvl2pPr>
            <a:lvl3pPr marL="3409273" indent="0">
              <a:buNone/>
              <a:defRPr sz="3747"/>
            </a:lvl3pPr>
            <a:lvl4pPr marL="5113907" indent="0">
              <a:buNone/>
              <a:defRPr sz="3333"/>
            </a:lvl4pPr>
            <a:lvl5pPr marL="6818539" indent="0">
              <a:buNone/>
              <a:defRPr sz="3333"/>
            </a:lvl5pPr>
            <a:lvl6pPr marL="8523176" indent="0">
              <a:buNone/>
              <a:defRPr sz="3333"/>
            </a:lvl6pPr>
            <a:lvl7pPr marL="10227811" indent="0">
              <a:buNone/>
              <a:defRPr sz="3333"/>
            </a:lvl7pPr>
            <a:lvl8pPr marL="11932438" indent="0">
              <a:buNone/>
              <a:defRPr sz="3333"/>
            </a:lvl8pPr>
            <a:lvl9pPr marL="13637077" indent="0">
              <a:buNone/>
              <a:defRPr sz="3333"/>
            </a:lvl9pPr>
          </a:lstStyle>
          <a:p>
            <a:pPr lvl="0"/>
            <a:r>
              <a:rPr lang="tr-TR" altLang="zh-TW"/>
              <a:t>Click to edit Master text styles</a:t>
            </a:r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7B092-8552-4BA4-B0E1-CE51B98A2A2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31271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9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theme" Target="../theme/theme10.xml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82.xml"/><Relationship Id="rId7" Type="http://schemas.openxmlformats.org/officeDocument/2006/relationships/slideLayout" Target="../slideLayouts/slideLayout1086.xml"/><Relationship Id="rId12" Type="http://schemas.openxmlformats.org/officeDocument/2006/relationships/theme" Target="../theme/theme100.xml"/><Relationship Id="rId2" Type="http://schemas.openxmlformats.org/officeDocument/2006/relationships/slideLayout" Target="../slideLayouts/slideLayout1081.xml"/><Relationship Id="rId1" Type="http://schemas.openxmlformats.org/officeDocument/2006/relationships/slideLayout" Target="../slideLayouts/slideLayout1080.xml"/><Relationship Id="rId6" Type="http://schemas.openxmlformats.org/officeDocument/2006/relationships/slideLayout" Target="../slideLayouts/slideLayout1085.xml"/><Relationship Id="rId11" Type="http://schemas.openxmlformats.org/officeDocument/2006/relationships/slideLayout" Target="../slideLayouts/slideLayout1090.xml"/><Relationship Id="rId5" Type="http://schemas.openxmlformats.org/officeDocument/2006/relationships/slideLayout" Target="../slideLayouts/slideLayout1084.xml"/><Relationship Id="rId10" Type="http://schemas.openxmlformats.org/officeDocument/2006/relationships/slideLayout" Target="../slideLayouts/slideLayout1089.xml"/><Relationship Id="rId4" Type="http://schemas.openxmlformats.org/officeDocument/2006/relationships/slideLayout" Target="../slideLayouts/slideLayout1083.xml"/><Relationship Id="rId9" Type="http://schemas.openxmlformats.org/officeDocument/2006/relationships/slideLayout" Target="../slideLayouts/slideLayout1088.xml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3.xml"/><Relationship Id="rId7" Type="http://schemas.openxmlformats.org/officeDocument/2006/relationships/slideLayout" Target="../slideLayouts/slideLayout1097.xml"/><Relationship Id="rId12" Type="http://schemas.openxmlformats.org/officeDocument/2006/relationships/theme" Target="../theme/theme101.xml"/><Relationship Id="rId2" Type="http://schemas.openxmlformats.org/officeDocument/2006/relationships/slideLayout" Target="../slideLayouts/slideLayout1092.xml"/><Relationship Id="rId1" Type="http://schemas.openxmlformats.org/officeDocument/2006/relationships/slideLayout" Target="../slideLayouts/slideLayout1091.xml"/><Relationship Id="rId6" Type="http://schemas.openxmlformats.org/officeDocument/2006/relationships/slideLayout" Target="../slideLayouts/slideLayout1096.xml"/><Relationship Id="rId11" Type="http://schemas.openxmlformats.org/officeDocument/2006/relationships/slideLayout" Target="../slideLayouts/slideLayout1101.xml"/><Relationship Id="rId5" Type="http://schemas.openxmlformats.org/officeDocument/2006/relationships/slideLayout" Target="../slideLayouts/slideLayout1095.xml"/><Relationship Id="rId10" Type="http://schemas.openxmlformats.org/officeDocument/2006/relationships/slideLayout" Target="../slideLayouts/slideLayout1100.xml"/><Relationship Id="rId4" Type="http://schemas.openxmlformats.org/officeDocument/2006/relationships/slideLayout" Target="../slideLayouts/slideLayout1094.xml"/><Relationship Id="rId9" Type="http://schemas.openxmlformats.org/officeDocument/2006/relationships/slideLayout" Target="../slideLayouts/slideLayout1099.xml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04.xml"/><Relationship Id="rId7" Type="http://schemas.openxmlformats.org/officeDocument/2006/relationships/slideLayout" Target="../slideLayouts/slideLayout1108.xml"/><Relationship Id="rId12" Type="http://schemas.openxmlformats.org/officeDocument/2006/relationships/theme" Target="../theme/theme102.xml"/><Relationship Id="rId2" Type="http://schemas.openxmlformats.org/officeDocument/2006/relationships/slideLayout" Target="../slideLayouts/slideLayout1103.xml"/><Relationship Id="rId1" Type="http://schemas.openxmlformats.org/officeDocument/2006/relationships/slideLayout" Target="../slideLayouts/slideLayout1102.xml"/><Relationship Id="rId6" Type="http://schemas.openxmlformats.org/officeDocument/2006/relationships/slideLayout" Target="../slideLayouts/slideLayout1107.xml"/><Relationship Id="rId11" Type="http://schemas.openxmlformats.org/officeDocument/2006/relationships/slideLayout" Target="../slideLayouts/slideLayout1112.xml"/><Relationship Id="rId5" Type="http://schemas.openxmlformats.org/officeDocument/2006/relationships/slideLayout" Target="../slideLayouts/slideLayout1106.xml"/><Relationship Id="rId10" Type="http://schemas.openxmlformats.org/officeDocument/2006/relationships/slideLayout" Target="../slideLayouts/slideLayout1111.xml"/><Relationship Id="rId4" Type="http://schemas.openxmlformats.org/officeDocument/2006/relationships/slideLayout" Target="../slideLayouts/slideLayout1105.xml"/><Relationship Id="rId9" Type="http://schemas.openxmlformats.org/officeDocument/2006/relationships/slideLayout" Target="../slideLayouts/slideLayout1110.xml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15.xml"/><Relationship Id="rId7" Type="http://schemas.openxmlformats.org/officeDocument/2006/relationships/slideLayout" Target="../slideLayouts/slideLayout1119.xml"/><Relationship Id="rId12" Type="http://schemas.openxmlformats.org/officeDocument/2006/relationships/theme" Target="../theme/theme103.xml"/><Relationship Id="rId2" Type="http://schemas.openxmlformats.org/officeDocument/2006/relationships/slideLayout" Target="../slideLayouts/slideLayout1114.xml"/><Relationship Id="rId1" Type="http://schemas.openxmlformats.org/officeDocument/2006/relationships/slideLayout" Target="../slideLayouts/slideLayout1113.xml"/><Relationship Id="rId6" Type="http://schemas.openxmlformats.org/officeDocument/2006/relationships/slideLayout" Target="../slideLayouts/slideLayout1118.xml"/><Relationship Id="rId11" Type="http://schemas.openxmlformats.org/officeDocument/2006/relationships/slideLayout" Target="../slideLayouts/slideLayout1123.xml"/><Relationship Id="rId5" Type="http://schemas.openxmlformats.org/officeDocument/2006/relationships/slideLayout" Target="../slideLayouts/slideLayout1117.xml"/><Relationship Id="rId10" Type="http://schemas.openxmlformats.org/officeDocument/2006/relationships/slideLayout" Target="../slideLayouts/slideLayout1122.xml"/><Relationship Id="rId4" Type="http://schemas.openxmlformats.org/officeDocument/2006/relationships/slideLayout" Target="../slideLayouts/slideLayout1116.xml"/><Relationship Id="rId9" Type="http://schemas.openxmlformats.org/officeDocument/2006/relationships/slideLayout" Target="../slideLayouts/slideLayout1121.xml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26.xml"/><Relationship Id="rId7" Type="http://schemas.openxmlformats.org/officeDocument/2006/relationships/slideLayout" Target="../slideLayouts/slideLayout1130.xml"/><Relationship Id="rId12" Type="http://schemas.openxmlformats.org/officeDocument/2006/relationships/theme" Target="../theme/theme104.xml"/><Relationship Id="rId2" Type="http://schemas.openxmlformats.org/officeDocument/2006/relationships/slideLayout" Target="../slideLayouts/slideLayout1125.xml"/><Relationship Id="rId1" Type="http://schemas.openxmlformats.org/officeDocument/2006/relationships/slideLayout" Target="../slideLayouts/slideLayout1124.xml"/><Relationship Id="rId6" Type="http://schemas.openxmlformats.org/officeDocument/2006/relationships/slideLayout" Target="../slideLayouts/slideLayout1129.xml"/><Relationship Id="rId11" Type="http://schemas.openxmlformats.org/officeDocument/2006/relationships/slideLayout" Target="../slideLayouts/slideLayout1134.xml"/><Relationship Id="rId5" Type="http://schemas.openxmlformats.org/officeDocument/2006/relationships/slideLayout" Target="../slideLayouts/slideLayout1128.xml"/><Relationship Id="rId10" Type="http://schemas.openxmlformats.org/officeDocument/2006/relationships/slideLayout" Target="../slideLayouts/slideLayout1133.xml"/><Relationship Id="rId4" Type="http://schemas.openxmlformats.org/officeDocument/2006/relationships/slideLayout" Target="../slideLayouts/slideLayout1127.xml"/><Relationship Id="rId9" Type="http://schemas.openxmlformats.org/officeDocument/2006/relationships/slideLayout" Target="../slideLayouts/slideLayout1132.xml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37.xml"/><Relationship Id="rId7" Type="http://schemas.openxmlformats.org/officeDocument/2006/relationships/slideLayout" Target="../slideLayouts/slideLayout1141.xml"/><Relationship Id="rId12" Type="http://schemas.openxmlformats.org/officeDocument/2006/relationships/theme" Target="../theme/theme105.xml"/><Relationship Id="rId2" Type="http://schemas.openxmlformats.org/officeDocument/2006/relationships/slideLayout" Target="../slideLayouts/slideLayout1136.xml"/><Relationship Id="rId1" Type="http://schemas.openxmlformats.org/officeDocument/2006/relationships/slideLayout" Target="../slideLayouts/slideLayout1135.xml"/><Relationship Id="rId6" Type="http://schemas.openxmlformats.org/officeDocument/2006/relationships/slideLayout" Target="../slideLayouts/slideLayout1140.xml"/><Relationship Id="rId11" Type="http://schemas.openxmlformats.org/officeDocument/2006/relationships/slideLayout" Target="../slideLayouts/slideLayout1145.xml"/><Relationship Id="rId5" Type="http://schemas.openxmlformats.org/officeDocument/2006/relationships/slideLayout" Target="../slideLayouts/slideLayout1139.xml"/><Relationship Id="rId10" Type="http://schemas.openxmlformats.org/officeDocument/2006/relationships/slideLayout" Target="../slideLayouts/slideLayout1144.xml"/><Relationship Id="rId4" Type="http://schemas.openxmlformats.org/officeDocument/2006/relationships/slideLayout" Target="../slideLayouts/slideLayout1138.xml"/><Relationship Id="rId9" Type="http://schemas.openxmlformats.org/officeDocument/2006/relationships/slideLayout" Target="../slideLayouts/slideLayout1143.xml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48.xml"/><Relationship Id="rId7" Type="http://schemas.openxmlformats.org/officeDocument/2006/relationships/slideLayout" Target="../slideLayouts/slideLayout1152.xml"/><Relationship Id="rId12" Type="http://schemas.openxmlformats.org/officeDocument/2006/relationships/theme" Target="../theme/theme106.xml"/><Relationship Id="rId2" Type="http://schemas.openxmlformats.org/officeDocument/2006/relationships/slideLayout" Target="../slideLayouts/slideLayout1147.xml"/><Relationship Id="rId1" Type="http://schemas.openxmlformats.org/officeDocument/2006/relationships/slideLayout" Target="../slideLayouts/slideLayout1146.xml"/><Relationship Id="rId6" Type="http://schemas.openxmlformats.org/officeDocument/2006/relationships/slideLayout" Target="../slideLayouts/slideLayout1151.xml"/><Relationship Id="rId11" Type="http://schemas.openxmlformats.org/officeDocument/2006/relationships/slideLayout" Target="../slideLayouts/slideLayout1156.xml"/><Relationship Id="rId5" Type="http://schemas.openxmlformats.org/officeDocument/2006/relationships/slideLayout" Target="../slideLayouts/slideLayout1150.xml"/><Relationship Id="rId10" Type="http://schemas.openxmlformats.org/officeDocument/2006/relationships/slideLayout" Target="../slideLayouts/slideLayout1155.xml"/><Relationship Id="rId4" Type="http://schemas.openxmlformats.org/officeDocument/2006/relationships/slideLayout" Target="../slideLayouts/slideLayout1149.xml"/><Relationship Id="rId9" Type="http://schemas.openxmlformats.org/officeDocument/2006/relationships/slideLayout" Target="../slideLayouts/slideLayout1154.xml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59.xml"/><Relationship Id="rId7" Type="http://schemas.openxmlformats.org/officeDocument/2006/relationships/slideLayout" Target="../slideLayouts/slideLayout1163.xml"/><Relationship Id="rId12" Type="http://schemas.openxmlformats.org/officeDocument/2006/relationships/theme" Target="../theme/theme107.xml"/><Relationship Id="rId2" Type="http://schemas.openxmlformats.org/officeDocument/2006/relationships/slideLayout" Target="../slideLayouts/slideLayout1158.xml"/><Relationship Id="rId1" Type="http://schemas.openxmlformats.org/officeDocument/2006/relationships/slideLayout" Target="../slideLayouts/slideLayout1157.xml"/><Relationship Id="rId6" Type="http://schemas.openxmlformats.org/officeDocument/2006/relationships/slideLayout" Target="../slideLayouts/slideLayout1162.xml"/><Relationship Id="rId11" Type="http://schemas.openxmlformats.org/officeDocument/2006/relationships/slideLayout" Target="../slideLayouts/slideLayout1167.xml"/><Relationship Id="rId5" Type="http://schemas.openxmlformats.org/officeDocument/2006/relationships/slideLayout" Target="../slideLayouts/slideLayout1161.xml"/><Relationship Id="rId10" Type="http://schemas.openxmlformats.org/officeDocument/2006/relationships/slideLayout" Target="../slideLayouts/slideLayout1166.xml"/><Relationship Id="rId4" Type="http://schemas.openxmlformats.org/officeDocument/2006/relationships/slideLayout" Target="../slideLayouts/slideLayout1160.xml"/><Relationship Id="rId9" Type="http://schemas.openxmlformats.org/officeDocument/2006/relationships/slideLayout" Target="../slideLayouts/slideLayout1165.xml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70.xml"/><Relationship Id="rId7" Type="http://schemas.openxmlformats.org/officeDocument/2006/relationships/slideLayout" Target="../slideLayouts/slideLayout1174.xml"/><Relationship Id="rId12" Type="http://schemas.openxmlformats.org/officeDocument/2006/relationships/theme" Target="../theme/theme108.xml"/><Relationship Id="rId2" Type="http://schemas.openxmlformats.org/officeDocument/2006/relationships/slideLayout" Target="../slideLayouts/slideLayout1169.xml"/><Relationship Id="rId1" Type="http://schemas.openxmlformats.org/officeDocument/2006/relationships/slideLayout" Target="../slideLayouts/slideLayout1168.xml"/><Relationship Id="rId6" Type="http://schemas.openxmlformats.org/officeDocument/2006/relationships/slideLayout" Target="../slideLayouts/slideLayout1173.xml"/><Relationship Id="rId11" Type="http://schemas.openxmlformats.org/officeDocument/2006/relationships/slideLayout" Target="../slideLayouts/slideLayout1178.xml"/><Relationship Id="rId5" Type="http://schemas.openxmlformats.org/officeDocument/2006/relationships/slideLayout" Target="../slideLayouts/slideLayout1172.xml"/><Relationship Id="rId10" Type="http://schemas.openxmlformats.org/officeDocument/2006/relationships/slideLayout" Target="../slideLayouts/slideLayout1177.xml"/><Relationship Id="rId4" Type="http://schemas.openxmlformats.org/officeDocument/2006/relationships/slideLayout" Target="../slideLayouts/slideLayout1171.xml"/><Relationship Id="rId9" Type="http://schemas.openxmlformats.org/officeDocument/2006/relationships/slideLayout" Target="../slideLayouts/slideLayout1176.xml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81.xml"/><Relationship Id="rId7" Type="http://schemas.openxmlformats.org/officeDocument/2006/relationships/slideLayout" Target="../slideLayouts/slideLayout1185.xml"/><Relationship Id="rId12" Type="http://schemas.openxmlformats.org/officeDocument/2006/relationships/theme" Target="../theme/theme109.xml"/><Relationship Id="rId2" Type="http://schemas.openxmlformats.org/officeDocument/2006/relationships/slideLayout" Target="../slideLayouts/slideLayout1180.xml"/><Relationship Id="rId1" Type="http://schemas.openxmlformats.org/officeDocument/2006/relationships/slideLayout" Target="../slideLayouts/slideLayout1179.xml"/><Relationship Id="rId6" Type="http://schemas.openxmlformats.org/officeDocument/2006/relationships/slideLayout" Target="../slideLayouts/slideLayout1184.xml"/><Relationship Id="rId11" Type="http://schemas.openxmlformats.org/officeDocument/2006/relationships/slideLayout" Target="../slideLayouts/slideLayout1189.xml"/><Relationship Id="rId5" Type="http://schemas.openxmlformats.org/officeDocument/2006/relationships/slideLayout" Target="../slideLayouts/slideLayout1183.xml"/><Relationship Id="rId10" Type="http://schemas.openxmlformats.org/officeDocument/2006/relationships/slideLayout" Target="../slideLayouts/slideLayout1188.xml"/><Relationship Id="rId4" Type="http://schemas.openxmlformats.org/officeDocument/2006/relationships/slideLayout" Target="../slideLayouts/slideLayout1182.xml"/><Relationship Id="rId9" Type="http://schemas.openxmlformats.org/officeDocument/2006/relationships/slideLayout" Target="../slideLayouts/slideLayout118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92.xml"/><Relationship Id="rId7" Type="http://schemas.openxmlformats.org/officeDocument/2006/relationships/slideLayout" Target="../slideLayouts/slideLayout1196.xml"/><Relationship Id="rId12" Type="http://schemas.openxmlformats.org/officeDocument/2006/relationships/theme" Target="../theme/theme110.xml"/><Relationship Id="rId2" Type="http://schemas.openxmlformats.org/officeDocument/2006/relationships/slideLayout" Target="../slideLayouts/slideLayout1191.xml"/><Relationship Id="rId1" Type="http://schemas.openxmlformats.org/officeDocument/2006/relationships/slideLayout" Target="../slideLayouts/slideLayout1190.xml"/><Relationship Id="rId6" Type="http://schemas.openxmlformats.org/officeDocument/2006/relationships/slideLayout" Target="../slideLayouts/slideLayout1195.xml"/><Relationship Id="rId11" Type="http://schemas.openxmlformats.org/officeDocument/2006/relationships/slideLayout" Target="../slideLayouts/slideLayout1200.xml"/><Relationship Id="rId5" Type="http://schemas.openxmlformats.org/officeDocument/2006/relationships/slideLayout" Target="../slideLayouts/slideLayout1194.xml"/><Relationship Id="rId10" Type="http://schemas.openxmlformats.org/officeDocument/2006/relationships/slideLayout" Target="../slideLayouts/slideLayout1199.xml"/><Relationship Id="rId4" Type="http://schemas.openxmlformats.org/officeDocument/2006/relationships/slideLayout" Target="../slideLayouts/slideLayout1193.xml"/><Relationship Id="rId9" Type="http://schemas.openxmlformats.org/officeDocument/2006/relationships/slideLayout" Target="../slideLayouts/slideLayout1198.xml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theme" Target="../theme/theme111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9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214.xml"/><Relationship Id="rId7" Type="http://schemas.openxmlformats.org/officeDocument/2006/relationships/slideLayout" Target="../slideLayouts/slideLayout1218.xml"/><Relationship Id="rId12" Type="http://schemas.openxmlformats.org/officeDocument/2006/relationships/slideLayout" Target="../slideLayouts/slideLayout1223.xml"/><Relationship Id="rId2" Type="http://schemas.openxmlformats.org/officeDocument/2006/relationships/slideLayout" Target="../slideLayouts/slideLayout1213.xml"/><Relationship Id="rId1" Type="http://schemas.openxmlformats.org/officeDocument/2006/relationships/slideLayout" Target="../slideLayouts/slideLayout1212.xml"/><Relationship Id="rId6" Type="http://schemas.openxmlformats.org/officeDocument/2006/relationships/slideLayout" Target="../slideLayouts/slideLayout1217.xml"/><Relationship Id="rId11" Type="http://schemas.openxmlformats.org/officeDocument/2006/relationships/slideLayout" Target="../slideLayouts/slideLayout1222.xml"/><Relationship Id="rId5" Type="http://schemas.openxmlformats.org/officeDocument/2006/relationships/slideLayout" Target="../slideLayouts/slideLayout1216.xml"/><Relationship Id="rId10" Type="http://schemas.openxmlformats.org/officeDocument/2006/relationships/slideLayout" Target="../slideLayouts/slideLayout1221.xml"/><Relationship Id="rId4" Type="http://schemas.openxmlformats.org/officeDocument/2006/relationships/slideLayout" Target="../slideLayouts/slideLayout1215.xml"/><Relationship Id="rId9" Type="http://schemas.openxmlformats.org/officeDocument/2006/relationships/slideLayout" Target="../slideLayouts/slideLayout1220.xml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26.xml"/><Relationship Id="rId7" Type="http://schemas.openxmlformats.org/officeDocument/2006/relationships/slideLayout" Target="../slideLayouts/slideLayout1230.xml"/><Relationship Id="rId12" Type="http://schemas.openxmlformats.org/officeDocument/2006/relationships/theme" Target="../theme/theme113.xml"/><Relationship Id="rId2" Type="http://schemas.openxmlformats.org/officeDocument/2006/relationships/slideLayout" Target="../slideLayouts/slideLayout1225.xml"/><Relationship Id="rId1" Type="http://schemas.openxmlformats.org/officeDocument/2006/relationships/slideLayout" Target="../slideLayouts/slideLayout1224.xml"/><Relationship Id="rId6" Type="http://schemas.openxmlformats.org/officeDocument/2006/relationships/slideLayout" Target="../slideLayouts/slideLayout1229.xml"/><Relationship Id="rId11" Type="http://schemas.openxmlformats.org/officeDocument/2006/relationships/slideLayout" Target="../slideLayouts/slideLayout1234.xml"/><Relationship Id="rId5" Type="http://schemas.openxmlformats.org/officeDocument/2006/relationships/slideLayout" Target="../slideLayouts/slideLayout1228.xml"/><Relationship Id="rId10" Type="http://schemas.openxmlformats.org/officeDocument/2006/relationships/slideLayout" Target="../slideLayouts/slideLayout1233.xml"/><Relationship Id="rId4" Type="http://schemas.openxmlformats.org/officeDocument/2006/relationships/slideLayout" Target="../slideLayouts/slideLayout1227.xml"/><Relationship Id="rId9" Type="http://schemas.openxmlformats.org/officeDocument/2006/relationships/slideLayout" Target="../slideLayouts/slideLayout1232.xml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37.xml"/><Relationship Id="rId7" Type="http://schemas.openxmlformats.org/officeDocument/2006/relationships/slideLayout" Target="../slideLayouts/slideLayout1241.xml"/><Relationship Id="rId12" Type="http://schemas.openxmlformats.org/officeDocument/2006/relationships/theme" Target="../theme/theme114.xml"/><Relationship Id="rId2" Type="http://schemas.openxmlformats.org/officeDocument/2006/relationships/slideLayout" Target="../slideLayouts/slideLayout1236.xml"/><Relationship Id="rId1" Type="http://schemas.openxmlformats.org/officeDocument/2006/relationships/slideLayout" Target="../slideLayouts/slideLayout1235.xml"/><Relationship Id="rId6" Type="http://schemas.openxmlformats.org/officeDocument/2006/relationships/slideLayout" Target="../slideLayouts/slideLayout1240.xml"/><Relationship Id="rId11" Type="http://schemas.openxmlformats.org/officeDocument/2006/relationships/slideLayout" Target="../slideLayouts/slideLayout1245.xml"/><Relationship Id="rId5" Type="http://schemas.openxmlformats.org/officeDocument/2006/relationships/slideLayout" Target="../slideLayouts/slideLayout1239.xml"/><Relationship Id="rId10" Type="http://schemas.openxmlformats.org/officeDocument/2006/relationships/slideLayout" Target="../slideLayouts/slideLayout1244.xml"/><Relationship Id="rId4" Type="http://schemas.openxmlformats.org/officeDocument/2006/relationships/slideLayout" Target="../slideLayouts/slideLayout1238.xml"/><Relationship Id="rId9" Type="http://schemas.openxmlformats.org/officeDocument/2006/relationships/slideLayout" Target="../slideLayouts/slideLayout1243.xml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48.xml"/><Relationship Id="rId7" Type="http://schemas.openxmlformats.org/officeDocument/2006/relationships/slideLayout" Target="../slideLayouts/slideLayout1252.xml"/><Relationship Id="rId12" Type="http://schemas.openxmlformats.org/officeDocument/2006/relationships/theme" Target="../theme/theme115.xml"/><Relationship Id="rId2" Type="http://schemas.openxmlformats.org/officeDocument/2006/relationships/slideLayout" Target="../slideLayouts/slideLayout1247.xml"/><Relationship Id="rId1" Type="http://schemas.openxmlformats.org/officeDocument/2006/relationships/slideLayout" Target="../slideLayouts/slideLayout1246.xml"/><Relationship Id="rId6" Type="http://schemas.openxmlformats.org/officeDocument/2006/relationships/slideLayout" Target="../slideLayouts/slideLayout1251.xml"/><Relationship Id="rId11" Type="http://schemas.openxmlformats.org/officeDocument/2006/relationships/slideLayout" Target="../slideLayouts/slideLayout1256.xml"/><Relationship Id="rId5" Type="http://schemas.openxmlformats.org/officeDocument/2006/relationships/slideLayout" Target="../slideLayouts/slideLayout1250.xml"/><Relationship Id="rId10" Type="http://schemas.openxmlformats.org/officeDocument/2006/relationships/slideLayout" Target="../slideLayouts/slideLayout1255.xml"/><Relationship Id="rId4" Type="http://schemas.openxmlformats.org/officeDocument/2006/relationships/slideLayout" Target="../slideLayouts/slideLayout1249.xml"/><Relationship Id="rId9" Type="http://schemas.openxmlformats.org/officeDocument/2006/relationships/slideLayout" Target="../slideLayouts/slideLayout1254.xml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4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259.xml"/><Relationship Id="rId7" Type="http://schemas.openxmlformats.org/officeDocument/2006/relationships/slideLayout" Target="../slideLayouts/slideLayout1263.xml"/><Relationship Id="rId12" Type="http://schemas.openxmlformats.org/officeDocument/2006/relationships/slideLayout" Target="../slideLayouts/slideLayout1268.xml"/><Relationship Id="rId2" Type="http://schemas.openxmlformats.org/officeDocument/2006/relationships/slideLayout" Target="../slideLayouts/slideLayout1258.xml"/><Relationship Id="rId1" Type="http://schemas.openxmlformats.org/officeDocument/2006/relationships/slideLayout" Target="../slideLayouts/slideLayout1257.xml"/><Relationship Id="rId6" Type="http://schemas.openxmlformats.org/officeDocument/2006/relationships/slideLayout" Target="../slideLayouts/slideLayout1262.xml"/><Relationship Id="rId11" Type="http://schemas.openxmlformats.org/officeDocument/2006/relationships/slideLayout" Target="../slideLayouts/slideLayout1267.xml"/><Relationship Id="rId5" Type="http://schemas.openxmlformats.org/officeDocument/2006/relationships/slideLayout" Target="../slideLayouts/slideLayout1261.xml"/><Relationship Id="rId10" Type="http://schemas.openxmlformats.org/officeDocument/2006/relationships/slideLayout" Target="../slideLayouts/slideLayout1266.xml"/><Relationship Id="rId4" Type="http://schemas.openxmlformats.org/officeDocument/2006/relationships/slideLayout" Target="../slideLayouts/slideLayout1260.xml"/><Relationship Id="rId9" Type="http://schemas.openxmlformats.org/officeDocument/2006/relationships/slideLayout" Target="../slideLayouts/slideLayout1265.xml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6.xml"/><Relationship Id="rId3" Type="http://schemas.openxmlformats.org/officeDocument/2006/relationships/slideLayout" Target="../slideLayouts/slideLayout1271.xml"/><Relationship Id="rId7" Type="http://schemas.openxmlformats.org/officeDocument/2006/relationships/slideLayout" Target="../slideLayouts/slideLayout1275.xml"/><Relationship Id="rId12" Type="http://schemas.openxmlformats.org/officeDocument/2006/relationships/theme" Target="../theme/theme117.xml"/><Relationship Id="rId2" Type="http://schemas.openxmlformats.org/officeDocument/2006/relationships/slideLayout" Target="../slideLayouts/slideLayout1270.xml"/><Relationship Id="rId1" Type="http://schemas.openxmlformats.org/officeDocument/2006/relationships/slideLayout" Target="../slideLayouts/slideLayout1269.xml"/><Relationship Id="rId6" Type="http://schemas.openxmlformats.org/officeDocument/2006/relationships/slideLayout" Target="../slideLayouts/slideLayout1274.xml"/><Relationship Id="rId11" Type="http://schemas.openxmlformats.org/officeDocument/2006/relationships/slideLayout" Target="../slideLayouts/slideLayout1279.xml"/><Relationship Id="rId5" Type="http://schemas.openxmlformats.org/officeDocument/2006/relationships/slideLayout" Target="../slideLayouts/slideLayout1273.xml"/><Relationship Id="rId10" Type="http://schemas.openxmlformats.org/officeDocument/2006/relationships/slideLayout" Target="../slideLayouts/slideLayout1278.xml"/><Relationship Id="rId4" Type="http://schemas.openxmlformats.org/officeDocument/2006/relationships/slideLayout" Target="../slideLayouts/slideLayout1272.xml"/><Relationship Id="rId9" Type="http://schemas.openxmlformats.org/officeDocument/2006/relationships/slideLayout" Target="../slideLayouts/slideLayout1277.xml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7.xml"/><Relationship Id="rId3" Type="http://schemas.openxmlformats.org/officeDocument/2006/relationships/slideLayout" Target="../slideLayouts/slideLayout1282.xml"/><Relationship Id="rId7" Type="http://schemas.openxmlformats.org/officeDocument/2006/relationships/slideLayout" Target="../slideLayouts/slideLayout1286.xml"/><Relationship Id="rId12" Type="http://schemas.openxmlformats.org/officeDocument/2006/relationships/theme" Target="../theme/theme118.xml"/><Relationship Id="rId2" Type="http://schemas.openxmlformats.org/officeDocument/2006/relationships/slideLayout" Target="../slideLayouts/slideLayout1281.xml"/><Relationship Id="rId1" Type="http://schemas.openxmlformats.org/officeDocument/2006/relationships/slideLayout" Target="../slideLayouts/slideLayout1280.xml"/><Relationship Id="rId6" Type="http://schemas.openxmlformats.org/officeDocument/2006/relationships/slideLayout" Target="../slideLayouts/slideLayout1285.xml"/><Relationship Id="rId11" Type="http://schemas.openxmlformats.org/officeDocument/2006/relationships/slideLayout" Target="../slideLayouts/slideLayout1290.xml"/><Relationship Id="rId5" Type="http://schemas.openxmlformats.org/officeDocument/2006/relationships/slideLayout" Target="../slideLayouts/slideLayout1284.xml"/><Relationship Id="rId10" Type="http://schemas.openxmlformats.org/officeDocument/2006/relationships/slideLayout" Target="../slideLayouts/slideLayout1289.xml"/><Relationship Id="rId4" Type="http://schemas.openxmlformats.org/officeDocument/2006/relationships/slideLayout" Target="../slideLayouts/slideLayout1283.xml"/><Relationship Id="rId9" Type="http://schemas.openxmlformats.org/officeDocument/2006/relationships/slideLayout" Target="../slideLayouts/slideLayout1288.xml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3.xml"/><Relationship Id="rId7" Type="http://schemas.openxmlformats.org/officeDocument/2006/relationships/slideLayout" Target="../slideLayouts/slideLayout1297.xml"/><Relationship Id="rId12" Type="http://schemas.openxmlformats.org/officeDocument/2006/relationships/theme" Target="../theme/theme119.xml"/><Relationship Id="rId2" Type="http://schemas.openxmlformats.org/officeDocument/2006/relationships/slideLayout" Target="../slideLayouts/slideLayout1292.xml"/><Relationship Id="rId1" Type="http://schemas.openxmlformats.org/officeDocument/2006/relationships/slideLayout" Target="../slideLayouts/slideLayout1291.xml"/><Relationship Id="rId6" Type="http://schemas.openxmlformats.org/officeDocument/2006/relationships/slideLayout" Target="../slideLayouts/slideLayout1296.xml"/><Relationship Id="rId11" Type="http://schemas.openxmlformats.org/officeDocument/2006/relationships/slideLayout" Target="../slideLayouts/slideLayout1301.xml"/><Relationship Id="rId5" Type="http://schemas.openxmlformats.org/officeDocument/2006/relationships/slideLayout" Target="../slideLayouts/slideLayout1295.xml"/><Relationship Id="rId10" Type="http://schemas.openxmlformats.org/officeDocument/2006/relationships/slideLayout" Target="../slideLayouts/slideLayout1300.xml"/><Relationship Id="rId4" Type="http://schemas.openxmlformats.org/officeDocument/2006/relationships/slideLayout" Target="../slideLayouts/slideLayout1294.xml"/><Relationship Id="rId9" Type="http://schemas.openxmlformats.org/officeDocument/2006/relationships/slideLayout" Target="../slideLayouts/slideLayout129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9.xml"/><Relationship Id="rId3" Type="http://schemas.openxmlformats.org/officeDocument/2006/relationships/slideLayout" Target="../slideLayouts/slideLayout1304.xml"/><Relationship Id="rId7" Type="http://schemas.openxmlformats.org/officeDocument/2006/relationships/slideLayout" Target="../slideLayouts/slideLayout1308.xml"/><Relationship Id="rId12" Type="http://schemas.openxmlformats.org/officeDocument/2006/relationships/theme" Target="../theme/theme120.xml"/><Relationship Id="rId2" Type="http://schemas.openxmlformats.org/officeDocument/2006/relationships/slideLayout" Target="../slideLayouts/slideLayout1303.xml"/><Relationship Id="rId1" Type="http://schemas.openxmlformats.org/officeDocument/2006/relationships/slideLayout" Target="../slideLayouts/slideLayout1302.xml"/><Relationship Id="rId6" Type="http://schemas.openxmlformats.org/officeDocument/2006/relationships/slideLayout" Target="../slideLayouts/slideLayout1307.xml"/><Relationship Id="rId11" Type="http://schemas.openxmlformats.org/officeDocument/2006/relationships/slideLayout" Target="../slideLayouts/slideLayout1312.xml"/><Relationship Id="rId5" Type="http://schemas.openxmlformats.org/officeDocument/2006/relationships/slideLayout" Target="../slideLayouts/slideLayout1306.xml"/><Relationship Id="rId10" Type="http://schemas.openxmlformats.org/officeDocument/2006/relationships/slideLayout" Target="../slideLayouts/slideLayout1311.xml"/><Relationship Id="rId4" Type="http://schemas.openxmlformats.org/officeDocument/2006/relationships/slideLayout" Target="../slideLayouts/slideLayout1305.xml"/><Relationship Id="rId9" Type="http://schemas.openxmlformats.org/officeDocument/2006/relationships/slideLayout" Target="../slideLayouts/slideLayout1310.xml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0.xml"/><Relationship Id="rId3" Type="http://schemas.openxmlformats.org/officeDocument/2006/relationships/slideLayout" Target="../slideLayouts/slideLayout1315.xml"/><Relationship Id="rId7" Type="http://schemas.openxmlformats.org/officeDocument/2006/relationships/slideLayout" Target="../slideLayouts/slideLayout1319.xml"/><Relationship Id="rId12" Type="http://schemas.openxmlformats.org/officeDocument/2006/relationships/theme" Target="../theme/theme121.xml"/><Relationship Id="rId2" Type="http://schemas.openxmlformats.org/officeDocument/2006/relationships/slideLayout" Target="../slideLayouts/slideLayout1314.xml"/><Relationship Id="rId1" Type="http://schemas.openxmlformats.org/officeDocument/2006/relationships/slideLayout" Target="../slideLayouts/slideLayout1313.xml"/><Relationship Id="rId6" Type="http://schemas.openxmlformats.org/officeDocument/2006/relationships/slideLayout" Target="../slideLayouts/slideLayout1318.xml"/><Relationship Id="rId11" Type="http://schemas.openxmlformats.org/officeDocument/2006/relationships/slideLayout" Target="../slideLayouts/slideLayout1323.xml"/><Relationship Id="rId5" Type="http://schemas.openxmlformats.org/officeDocument/2006/relationships/slideLayout" Target="../slideLayouts/slideLayout1317.xml"/><Relationship Id="rId10" Type="http://schemas.openxmlformats.org/officeDocument/2006/relationships/slideLayout" Target="../slideLayouts/slideLayout1322.xml"/><Relationship Id="rId4" Type="http://schemas.openxmlformats.org/officeDocument/2006/relationships/slideLayout" Target="../slideLayouts/slideLayout1316.xml"/><Relationship Id="rId9" Type="http://schemas.openxmlformats.org/officeDocument/2006/relationships/slideLayout" Target="../slideLayouts/slideLayout1321.xml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26.xml"/><Relationship Id="rId7" Type="http://schemas.openxmlformats.org/officeDocument/2006/relationships/slideLayout" Target="../slideLayouts/slideLayout1330.xml"/><Relationship Id="rId12" Type="http://schemas.openxmlformats.org/officeDocument/2006/relationships/theme" Target="../theme/theme122.xml"/><Relationship Id="rId2" Type="http://schemas.openxmlformats.org/officeDocument/2006/relationships/slideLayout" Target="../slideLayouts/slideLayout1325.xml"/><Relationship Id="rId1" Type="http://schemas.openxmlformats.org/officeDocument/2006/relationships/slideLayout" Target="../slideLayouts/slideLayout1324.xml"/><Relationship Id="rId6" Type="http://schemas.openxmlformats.org/officeDocument/2006/relationships/slideLayout" Target="../slideLayouts/slideLayout1329.xml"/><Relationship Id="rId11" Type="http://schemas.openxmlformats.org/officeDocument/2006/relationships/slideLayout" Target="../slideLayouts/slideLayout1334.xml"/><Relationship Id="rId5" Type="http://schemas.openxmlformats.org/officeDocument/2006/relationships/slideLayout" Target="../slideLayouts/slideLayout1328.xml"/><Relationship Id="rId10" Type="http://schemas.openxmlformats.org/officeDocument/2006/relationships/slideLayout" Target="../slideLayouts/slideLayout1333.xml"/><Relationship Id="rId4" Type="http://schemas.openxmlformats.org/officeDocument/2006/relationships/slideLayout" Target="../slideLayouts/slideLayout1327.xml"/><Relationship Id="rId9" Type="http://schemas.openxmlformats.org/officeDocument/2006/relationships/slideLayout" Target="../slideLayouts/slideLayout1332.xml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37.xml"/><Relationship Id="rId7" Type="http://schemas.openxmlformats.org/officeDocument/2006/relationships/slideLayout" Target="../slideLayouts/slideLayout1341.xml"/><Relationship Id="rId12" Type="http://schemas.openxmlformats.org/officeDocument/2006/relationships/theme" Target="../theme/theme123.xml"/><Relationship Id="rId2" Type="http://schemas.openxmlformats.org/officeDocument/2006/relationships/slideLayout" Target="../slideLayouts/slideLayout1336.xml"/><Relationship Id="rId1" Type="http://schemas.openxmlformats.org/officeDocument/2006/relationships/slideLayout" Target="../slideLayouts/slideLayout1335.xml"/><Relationship Id="rId6" Type="http://schemas.openxmlformats.org/officeDocument/2006/relationships/slideLayout" Target="../slideLayouts/slideLayout1340.xml"/><Relationship Id="rId11" Type="http://schemas.openxmlformats.org/officeDocument/2006/relationships/slideLayout" Target="../slideLayouts/slideLayout1345.xml"/><Relationship Id="rId5" Type="http://schemas.openxmlformats.org/officeDocument/2006/relationships/slideLayout" Target="../slideLayouts/slideLayout1339.xml"/><Relationship Id="rId10" Type="http://schemas.openxmlformats.org/officeDocument/2006/relationships/slideLayout" Target="../slideLayouts/slideLayout1344.xml"/><Relationship Id="rId4" Type="http://schemas.openxmlformats.org/officeDocument/2006/relationships/slideLayout" Target="../slideLayouts/slideLayout1338.xml"/><Relationship Id="rId9" Type="http://schemas.openxmlformats.org/officeDocument/2006/relationships/slideLayout" Target="../slideLayouts/slideLayout1343.xml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48.xml"/><Relationship Id="rId7" Type="http://schemas.openxmlformats.org/officeDocument/2006/relationships/slideLayout" Target="../slideLayouts/slideLayout1352.xml"/><Relationship Id="rId12" Type="http://schemas.openxmlformats.org/officeDocument/2006/relationships/theme" Target="../theme/theme124.xml"/><Relationship Id="rId2" Type="http://schemas.openxmlformats.org/officeDocument/2006/relationships/slideLayout" Target="../slideLayouts/slideLayout1347.xml"/><Relationship Id="rId1" Type="http://schemas.openxmlformats.org/officeDocument/2006/relationships/slideLayout" Target="../slideLayouts/slideLayout1346.xml"/><Relationship Id="rId6" Type="http://schemas.openxmlformats.org/officeDocument/2006/relationships/slideLayout" Target="../slideLayouts/slideLayout1351.xml"/><Relationship Id="rId11" Type="http://schemas.openxmlformats.org/officeDocument/2006/relationships/slideLayout" Target="../slideLayouts/slideLayout1356.xml"/><Relationship Id="rId5" Type="http://schemas.openxmlformats.org/officeDocument/2006/relationships/slideLayout" Target="../slideLayouts/slideLayout1350.xml"/><Relationship Id="rId10" Type="http://schemas.openxmlformats.org/officeDocument/2006/relationships/slideLayout" Target="../slideLayouts/slideLayout1355.xml"/><Relationship Id="rId4" Type="http://schemas.openxmlformats.org/officeDocument/2006/relationships/slideLayout" Target="../slideLayouts/slideLayout1349.xml"/><Relationship Id="rId9" Type="http://schemas.openxmlformats.org/officeDocument/2006/relationships/slideLayout" Target="../slideLayouts/slideLayout1354.xml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theme" Target="../theme/theme125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70.xml"/><Relationship Id="rId7" Type="http://schemas.openxmlformats.org/officeDocument/2006/relationships/slideLayout" Target="../slideLayouts/slideLayout1374.xml"/><Relationship Id="rId12" Type="http://schemas.openxmlformats.org/officeDocument/2006/relationships/theme" Target="../theme/theme126.xml"/><Relationship Id="rId2" Type="http://schemas.openxmlformats.org/officeDocument/2006/relationships/slideLayout" Target="../slideLayouts/slideLayout1369.xml"/><Relationship Id="rId1" Type="http://schemas.openxmlformats.org/officeDocument/2006/relationships/slideLayout" Target="../slideLayouts/slideLayout1368.xml"/><Relationship Id="rId6" Type="http://schemas.openxmlformats.org/officeDocument/2006/relationships/slideLayout" Target="../slideLayouts/slideLayout1373.xml"/><Relationship Id="rId11" Type="http://schemas.openxmlformats.org/officeDocument/2006/relationships/slideLayout" Target="../slideLayouts/slideLayout1378.xml"/><Relationship Id="rId5" Type="http://schemas.openxmlformats.org/officeDocument/2006/relationships/slideLayout" Target="../slideLayouts/slideLayout1372.xml"/><Relationship Id="rId10" Type="http://schemas.openxmlformats.org/officeDocument/2006/relationships/slideLayout" Target="../slideLayouts/slideLayout1377.xml"/><Relationship Id="rId4" Type="http://schemas.openxmlformats.org/officeDocument/2006/relationships/slideLayout" Target="../slideLayouts/slideLayout1371.xml"/><Relationship Id="rId9" Type="http://schemas.openxmlformats.org/officeDocument/2006/relationships/slideLayout" Target="../slideLayouts/slideLayout1376.xml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6.xml"/><Relationship Id="rId3" Type="http://schemas.openxmlformats.org/officeDocument/2006/relationships/slideLayout" Target="../slideLayouts/slideLayout1381.xml"/><Relationship Id="rId7" Type="http://schemas.openxmlformats.org/officeDocument/2006/relationships/slideLayout" Target="../slideLayouts/slideLayout1385.xml"/><Relationship Id="rId12" Type="http://schemas.openxmlformats.org/officeDocument/2006/relationships/theme" Target="../theme/theme127.xml"/><Relationship Id="rId2" Type="http://schemas.openxmlformats.org/officeDocument/2006/relationships/slideLayout" Target="../slideLayouts/slideLayout1380.xml"/><Relationship Id="rId1" Type="http://schemas.openxmlformats.org/officeDocument/2006/relationships/slideLayout" Target="../slideLayouts/slideLayout1379.xml"/><Relationship Id="rId6" Type="http://schemas.openxmlformats.org/officeDocument/2006/relationships/slideLayout" Target="../slideLayouts/slideLayout1384.xml"/><Relationship Id="rId11" Type="http://schemas.openxmlformats.org/officeDocument/2006/relationships/slideLayout" Target="../slideLayouts/slideLayout1389.xml"/><Relationship Id="rId5" Type="http://schemas.openxmlformats.org/officeDocument/2006/relationships/slideLayout" Target="../slideLayouts/slideLayout1383.xml"/><Relationship Id="rId10" Type="http://schemas.openxmlformats.org/officeDocument/2006/relationships/slideLayout" Target="../slideLayouts/slideLayout1388.xml"/><Relationship Id="rId4" Type="http://schemas.openxmlformats.org/officeDocument/2006/relationships/slideLayout" Target="../slideLayouts/slideLayout1382.xml"/><Relationship Id="rId9" Type="http://schemas.openxmlformats.org/officeDocument/2006/relationships/slideLayout" Target="../slideLayouts/slideLayout1387.xml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2.xml"/><Relationship Id="rId7" Type="http://schemas.openxmlformats.org/officeDocument/2006/relationships/slideLayout" Target="../slideLayouts/slideLayout1396.xml"/><Relationship Id="rId12" Type="http://schemas.openxmlformats.org/officeDocument/2006/relationships/theme" Target="../theme/theme128.xml"/><Relationship Id="rId2" Type="http://schemas.openxmlformats.org/officeDocument/2006/relationships/slideLayout" Target="../slideLayouts/slideLayout1391.xml"/><Relationship Id="rId1" Type="http://schemas.openxmlformats.org/officeDocument/2006/relationships/slideLayout" Target="../slideLayouts/slideLayout1390.xml"/><Relationship Id="rId6" Type="http://schemas.openxmlformats.org/officeDocument/2006/relationships/slideLayout" Target="../slideLayouts/slideLayout1395.xml"/><Relationship Id="rId11" Type="http://schemas.openxmlformats.org/officeDocument/2006/relationships/slideLayout" Target="../slideLayouts/slideLayout1400.xml"/><Relationship Id="rId5" Type="http://schemas.openxmlformats.org/officeDocument/2006/relationships/slideLayout" Target="../slideLayouts/slideLayout1394.xml"/><Relationship Id="rId10" Type="http://schemas.openxmlformats.org/officeDocument/2006/relationships/slideLayout" Target="../slideLayouts/slideLayout1399.xml"/><Relationship Id="rId4" Type="http://schemas.openxmlformats.org/officeDocument/2006/relationships/slideLayout" Target="../slideLayouts/slideLayout1393.xml"/><Relationship Id="rId9" Type="http://schemas.openxmlformats.org/officeDocument/2006/relationships/slideLayout" Target="../slideLayouts/slideLayout1398.xml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3.xml"/><Relationship Id="rId7" Type="http://schemas.openxmlformats.org/officeDocument/2006/relationships/slideLayout" Target="../slideLayouts/slideLayout1407.xml"/><Relationship Id="rId12" Type="http://schemas.openxmlformats.org/officeDocument/2006/relationships/theme" Target="../theme/theme129.xml"/><Relationship Id="rId2" Type="http://schemas.openxmlformats.org/officeDocument/2006/relationships/slideLayout" Target="../slideLayouts/slideLayout1402.xml"/><Relationship Id="rId1" Type="http://schemas.openxmlformats.org/officeDocument/2006/relationships/slideLayout" Target="../slideLayouts/slideLayout1401.xml"/><Relationship Id="rId6" Type="http://schemas.openxmlformats.org/officeDocument/2006/relationships/slideLayout" Target="../slideLayouts/slideLayout1406.xml"/><Relationship Id="rId11" Type="http://schemas.openxmlformats.org/officeDocument/2006/relationships/slideLayout" Target="../slideLayouts/slideLayout1411.xml"/><Relationship Id="rId5" Type="http://schemas.openxmlformats.org/officeDocument/2006/relationships/slideLayout" Target="../slideLayouts/slideLayout1405.xml"/><Relationship Id="rId10" Type="http://schemas.openxmlformats.org/officeDocument/2006/relationships/slideLayout" Target="../slideLayouts/slideLayout1410.xml"/><Relationship Id="rId4" Type="http://schemas.openxmlformats.org/officeDocument/2006/relationships/slideLayout" Target="../slideLayouts/slideLayout1404.xml"/><Relationship Id="rId9" Type="http://schemas.openxmlformats.org/officeDocument/2006/relationships/slideLayout" Target="../slideLayouts/slideLayout1409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14.xml"/><Relationship Id="rId7" Type="http://schemas.openxmlformats.org/officeDocument/2006/relationships/slideLayout" Target="../slideLayouts/slideLayout1418.xml"/><Relationship Id="rId12" Type="http://schemas.openxmlformats.org/officeDocument/2006/relationships/theme" Target="../theme/theme130.xml"/><Relationship Id="rId2" Type="http://schemas.openxmlformats.org/officeDocument/2006/relationships/slideLayout" Target="../slideLayouts/slideLayout1413.xml"/><Relationship Id="rId1" Type="http://schemas.openxmlformats.org/officeDocument/2006/relationships/slideLayout" Target="../slideLayouts/slideLayout1412.xml"/><Relationship Id="rId6" Type="http://schemas.openxmlformats.org/officeDocument/2006/relationships/slideLayout" Target="../slideLayouts/slideLayout1417.xml"/><Relationship Id="rId11" Type="http://schemas.openxmlformats.org/officeDocument/2006/relationships/slideLayout" Target="../slideLayouts/slideLayout1422.xml"/><Relationship Id="rId5" Type="http://schemas.openxmlformats.org/officeDocument/2006/relationships/slideLayout" Target="../slideLayouts/slideLayout1416.xml"/><Relationship Id="rId10" Type="http://schemas.openxmlformats.org/officeDocument/2006/relationships/slideLayout" Target="../slideLayouts/slideLayout1421.xml"/><Relationship Id="rId4" Type="http://schemas.openxmlformats.org/officeDocument/2006/relationships/slideLayout" Target="../slideLayouts/slideLayout1415.xml"/><Relationship Id="rId9" Type="http://schemas.openxmlformats.org/officeDocument/2006/relationships/slideLayout" Target="../slideLayouts/slideLayout1420.xml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0.xml"/><Relationship Id="rId3" Type="http://schemas.openxmlformats.org/officeDocument/2006/relationships/slideLayout" Target="../slideLayouts/slideLayout1425.xml"/><Relationship Id="rId7" Type="http://schemas.openxmlformats.org/officeDocument/2006/relationships/slideLayout" Target="../slideLayouts/slideLayout1429.xml"/><Relationship Id="rId12" Type="http://schemas.openxmlformats.org/officeDocument/2006/relationships/theme" Target="../theme/theme131.xml"/><Relationship Id="rId2" Type="http://schemas.openxmlformats.org/officeDocument/2006/relationships/slideLayout" Target="../slideLayouts/slideLayout1424.xml"/><Relationship Id="rId1" Type="http://schemas.openxmlformats.org/officeDocument/2006/relationships/slideLayout" Target="../slideLayouts/slideLayout1423.xml"/><Relationship Id="rId6" Type="http://schemas.openxmlformats.org/officeDocument/2006/relationships/slideLayout" Target="../slideLayouts/slideLayout1428.xml"/><Relationship Id="rId11" Type="http://schemas.openxmlformats.org/officeDocument/2006/relationships/slideLayout" Target="../slideLayouts/slideLayout1433.xml"/><Relationship Id="rId5" Type="http://schemas.openxmlformats.org/officeDocument/2006/relationships/slideLayout" Target="../slideLayouts/slideLayout1427.xml"/><Relationship Id="rId10" Type="http://schemas.openxmlformats.org/officeDocument/2006/relationships/slideLayout" Target="../slideLayouts/slideLayout1432.xml"/><Relationship Id="rId4" Type="http://schemas.openxmlformats.org/officeDocument/2006/relationships/slideLayout" Target="../slideLayouts/slideLayout1426.xml"/><Relationship Id="rId9" Type="http://schemas.openxmlformats.org/officeDocument/2006/relationships/slideLayout" Target="../slideLayouts/slideLayout1431.xml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36.xml"/><Relationship Id="rId7" Type="http://schemas.openxmlformats.org/officeDocument/2006/relationships/slideLayout" Target="../slideLayouts/slideLayout1440.xml"/><Relationship Id="rId12" Type="http://schemas.openxmlformats.org/officeDocument/2006/relationships/theme" Target="../theme/theme132.xml"/><Relationship Id="rId2" Type="http://schemas.openxmlformats.org/officeDocument/2006/relationships/slideLayout" Target="../slideLayouts/slideLayout1435.xml"/><Relationship Id="rId1" Type="http://schemas.openxmlformats.org/officeDocument/2006/relationships/slideLayout" Target="../slideLayouts/slideLayout1434.xml"/><Relationship Id="rId6" Type="http://schemas.openxmlformats.org/officeDocument/2006/relationships/slideLayout" Target="../slideLayouts/slideLayout1439.xml"/><Relationship Id="rId11" Type="http://schemas.openxmlformats.org/officeDocument/2006/relationships/slideLayout" Target="../slideLayouts/slideLayout1444.xml"/><Relationship Id="rId5" Type="http://schemas.openxmlformats.org/officeDocument/2006/relationships/slideLayout" Target="../slideLayouts/slideLayout1438.xml"/><Relationship Id="rId10" Type="http://schemas.openxmlformats.org/officeDocument/2006/relationships/slideLayout" Target="../slideLayouts/slideLayout1443.xml"/><Relationship Id="rId4" Type="http://schemas.openxmlformats.org/officeDocument/2006/relationships/slideLayout" Target="../slideLayouts/slideLayout1437.xml"/><Relationship Id="rId9" Type="http://schemas.openxmlformats.org/officeDocument/2006/relationships/slideLayout" Target="../slideLayouts/slideLayout1442.xml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47.xml"/><Relationship Id="rId7" Type="http://schemas.openxmlformats.org/officeDocument/2006/relationships/slideLayout" Target="../slideLayouts/slideLayout1451.xml"/><Relationship Id="rId12" Type="http://schemas.openxmlformats.org/officeDocument/2006/relationships/theme" Target="../theme/theme133.xml"/><Relationship Id="rId2" Type="http://schemas.openxmlformats.org/officeDocument/2006/relationships/slideLayout" Target="../slideLayouts/slideLayout1446.xml"/><Relationship Id="rId1" Type="http://schemas.openxmlformats.org/officeDocument/2006/relationships/slideLayout" Target="../slideLayouts/slideLayout1445.xml"/><Relationship Id="rId6" Type="http://schemas.openxmlformats.org/officeDocument/2006/relationships/slideLayout" Target="../slideLayouts/slideLayout1450.xml"/><Relationship Id="rId11" Type="http://schemas.openxmlformats.org/officeDocument/2006/relationships/slideLayout" Target="../slideLayouts/slideLayout1455.xml"/><Relationship Id="rId5" Type="http://schemas.openxmlformats.org/officeDocument/2006/relationships/slideLayout" Target="../slideLayouts/slideLayout1449.xml"/><Relationship Id="rId10" Type="http://schemas.openxmlformats.org/officeDocument/2006/relationships/slideLayout" Target="../slideLayouts/slideLayout1454.xml"/><Relationship Id="rId4" Type="http://schemas.openxmlformats.org/officeDocument/2006/relationships/slideLayout" Target="../slideLayouts/slideLayout1448.xml"/><Relationship Id="rId9" Type="http://schemas.openxmlformats.org/officeDocument/2006/relationships/slideLayout" Target="../slideLayouts/slideLayout1453.xml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3.xml"/><Relationship Id="rId3" Type="http://schemas.openxmlformats.org/officeDocument/2006/relationships/slideLayout" Target="../slideLayouts/slideLayout1458.xml"/><Relationship Id="rId7" Type="http://schemas.openxmlformats.org/officeDocument/2006/relationships/slideLayout" Target="../slideLayouts/slideLayout1462.xml"/><Relationship Id="rId12" Type="http://schemas.openxmlformats.org/officeDocument/2006/relationships/theme" Target="../theme/theme134.xml"/><Relationship Id="rId2" Type="http://schemas.openxmlformats.org/officeDocument/2006/relationships/slideLayout" Target="../slideLayouts/slideLayout1457.xml"/><Relationship Id="rId1" Type="http://schemas.openxmlformats.org/officeDocument/2006/relationships/slideLayout" Target="../slideLayouts/slideLayout1456.xml"/><Relationship Id="rId6" Type="http://schemas.openxmlformats.org/officeDocument/2006/relationships/slideLayout" Target="../slideLayouts/slideLayout1461.xml"/><Relationship Id="rId11" Type="http://schemas.openxmlformats.org/officeDocument/2006/relationships/slideLayout" Target="../slideLayouts/slideLayout1466.xml"/><Relationship Id="rId5" Type="http://schemas.openxmlformats.org/officeDocument/2006/relationships/slideLayout" Target="../slideLayouts/slideLayout1460.xml"/><Relationship Id="rId10" Type="http://schemas.openxmlformats.org/officeDocument/2006/relationships/slideLayout" Target="../slideLayouts/slideLayout1465.xml"/><Relationship Id="rId4" Type="http://schemas.openxmlformats.org/officeDocument/2006/relationships/slideLayout" Target="../slideLayouts/slideLayout1459.xml"/><Relationship Id="rId9" Type="http://schemas.openxmlformats.org/officeDocument/2006/relationships/slideLayout" Target="../slideLayouts/slideLayout1464.xml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69.xml"/><Relationship Id="rId7" Type="http://schemas.openxmlformats.org/officeDocument/2006/relationships/slideLayout" Target="../slideLayouts/slideLayout1473.xml"/><Relationship Id="rId12" Type="http://schemas.openxmlformats.org/officeDocument/2006/relationships/theme" Target="../theme/theme135.xml"/><Relationship Id="rId2" Type="http://schemas.openxmlformats.org/officeDocument/2006/relationships/slideLayout" Target="../slideLayouts/slideLayout1468.xml"/><Relationship Id="rId1" Type="http://schemas.openxmlformats.org/officeDocument/2006/relationships/slideLayout" Target="../slideLayouts/slideLayout1467.xml"/><Relationship Id="rId6" Type="http://schemas.openxmlformats.org/officeDocument/2006/relationships/slideLayout" Target="../slideLayouts/slideLayout1472.xml"/><Relationship Id="rId11" Type="http://schemas.openxmlformats.org/officeDocument/2006/relationships/slideLayout" Target="../slideLayouts/slideLayout1477.xml"/><Relationship Id="rId5" Type="http://schemas.openxmlformats.org/officeDocument/2006/relationships/slideLayout" Target="../slideLayouts/slideLayout1471.xml"/><Relationship Id="rId10" Type="http://schemas.openxmlformats.org/officeDocument/2006/relationships/slideLayout" Target="../slideLayouts/slideLayout1476.xml"/><Relationship Id="rId4" Type="http://schemas.openxmlformats.org/officeDocument/2006/relationships/slideLayout" Target="../slideLayouts/slideLayout1470.xml"/><Relationship Id="rId9" Type="http://schemas.openxmlformats.org/officeDocument/2006/relationships/slideLayout" Target="../slideLayouts/slideLayout1475.xml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80.xml"/><Relationship Id="rId7" Type="http://schemas.openxmlformats.org/officeDocument/2006/relationships/slideLayout" Target="../slideLayouts/slideLayout1484.xml"/><Relationship Id="rId12" Type="http://schemas.openxmlformats.org/officeDocument/2006/relationships/theme" Target="../theme/theme136.xml"/><Relationship Id="rId2" Type="http://schemas.openxmlformats.org/officeDocument/2006/relationships/slideLayout" Target="../slideLayouts/slideLayout1479.xml"/><Relationship Id="rId1" Type="http://schemas.openxmlformats.org/officeDocument/2006/relationships/slideLayout" Target="../slideLayouts/slideLayout1478.xml"/><Relationship Id="rId6" Type="http://schemas.openxmlformats.org/officeDocument/2006/relationships/slideLayout" Target="../slideLayouts/slideLayout1483.xml"/><Relationship Id="rId11" Type="http://schemas.openxmlformats.org/officeDocument/2006/relationships/slideLayout" Target="../slideLayouts/slideLayout1488.xml"/><Relationship Id="rId5" Type="http://schemas.openxmlformats.org/officeDocument/2006/relationships/slideLayout" Target="../slideLayouts/slideLayout1482.xml"/><Relationship Id="rId10" Type="http://schemas.openxmlformats.org/officeDocument/2006/relationships/slideLayout" Target="../slideLayouts/slideLayout1487.xml"/><Relationship Id="rId4" Type="http://schemas.openxmlformats.org/officeDocument/2006/relationships/slideLayout" Target="../slideLayouts/slideLayout1481.xml"/><Relationship Id="rId9" Type="http://schemas.openxmlformats.org/officeDocument/2006/relationships/slideLayout" Target="../slideLayouts/slideLayout1486.xml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theme" Target="../theme/theme137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02.xml"/><Relationship Id="rId7" Type="http://schemas.openxmlformats.org/officeDocument/2006/relationships/slideLayout" Target="../slideLayouts/slideLayout1506.xml"/><Relationship Id="rId12" Type="http://schemas.openxmlformats.org/officeDocument/2006/relationships/theme" Target="../theme/theme138.xml"/><Relationship Id="rId2" Type="http://schemas.openxmlformats.org/officeDocument/2006/relationships/slideLayout" Target="../slideLayouts/slideLayout1501.xml"/><Relationship Id="rId1" Type="http://schemas.openxmlformats.org/officeDocument/2006/relationships/slideLayout" Target="../slideLayouts/slideLayout1500.xml"/><Relationship Id="rId6" Type="http://schemas.openxmlformats.org/officeDocument/2006/relationships/slideLayout" Target="../slideLayouts/slideLayout1505.xml"/><Relationship Id="rId11" Type="http://schemas.openxmlformats.org/officeDocument/2006/relationships/slideLayout" Target="../slideLayouts/slideLayout1510.xml"/><Relationship Id="rId5" Type="http://schemas.openxmlformats.org/officeDocument/2006/relationships/slideLayout" Target="../slideLayouts/slideLayout1504.xml"/><Relationship Id="rId10" Type="http://schemas.openxmlformats.org/officeDocument/2006/relationships/slideLayout" Target="../slideLayouts/slideLayout1509.xml"/><Relationship Id="rId4" Type="http://schemas.openxmlformats.org/officeDocument/2006/relationships/slideLayout" Target="../slideLayouts/slideLayout1503.xml"/><Relationship Id="rId9" Type="http://schemas.openxmlformats.org/officeDocument/2006/relationships/slideLayout" Target="../slideLayouts/slideLayout1508.xml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8.xml"/><Relationship Id="rId3" Type="http://schemas.openxmlformats.org/officeDocument/2006/relationships/slideLayout" Target="../slideLayouts/slideLayout1513.xml"/><Relationship Id="rId7" Type="http://schemas.openxmlformats.org/officeDocument/2006/relationships/slideLayout" Target="../slideLayouts/slideLayout1517.xml"/><Relationship Id="rId12" Type="http://schemas.openxmlformats.org/officeDocument/2006/relationships/theme" Target="../theme/theme139.xml"/><Relationship Id="rId2" Type="http://schemas.openxmlformats.org/officeDocument/2006/relationships/slideLayout" Target="../slideLayouts/slideLayout1512.xml"/><Relationship Id="rId1" Type="http://schemas.openxmlformats.org/officeDocument/2006/relationships/slideLayout" Target="../slideLayouts/slideLayout1511.xml"/><Relationship Id="rId6" Type="http://schemas.openxmlformats.org/officeDocument/2006/relationships/slideLayout" Target="../slideLayouts/slideLayout1516.xml"/><Relationship Id="rId11" Type="http://schemas.openxmlformats.org/officeDocument/2006/relationships/slideLayout" Target="../slideLayouts/slideLayout1521.xml"/><Relationship Id="rId5" Type="http://schemas.openxmlformats.org/officeDocument/2006/relationships/slideLayout" Target="../slideLayouts/slideLayout1515.xml"/><Relationship Id="rId10" Type="http://schemas.openxmlformats.org/officeDocument/2006/relationships/slideLayout" Target="../slideLayouts/slideLayout1520.xml"/><Relationship Id="rId4" Type="http://schemas.openxmlformats.org/officeDocument/2006/relationships/slideLayout" Target="../slideLayouts/slideLayout1514.xml"/><Relationship Id="rId9" Type="http://schemas.openxmlformats.org/officeDocument/2006/relationships/slideLayout" Target="../slideLayouts/slideLayout151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24.xml"/><Relationship Id="rId7" Type="http://schemas.openxmlformats.org/officeDocument/2006/relationships/slideLayout" Target="../slideLayouts/slideLayout1528.xml"/><Relationship Id="rId12" Type="http://schemas.openxmlformats.org/officeDocument/2006/relationships/theme" Target="../theme/theme140.xml"/><Relationship Id="rId2" Type="http://schemas.openxmlformats.org/officeDocument/2006/relationships/slideLayout" Target="../slideLayouts/slideLayout1523.xml"/><Relationship Id="rId1" Type="http://schemas.openxmlformats.org/officeDocument/2006/relationships/slideLayout" Target="../slideLayouts/slideLayout1522.xml"/><Relationship Id="rId6" Type="http://schemas.openxmlformats.org/officeDocument/2006/relationships/slideLayout" Target="../slideLayouts/slideLayout1527.xml"/><Relationship Id="rId11" Type="http://schemas.openxmlformats.org/officeDocument/2006/relationships/slideLayout" Target="../slideLayouts/slideLayout1532.xml"/><Relationship Id="rId5" Type="http://schemas.openxmlformats.org/officeDocument/2006/relationships/slideLayout" Target="../slideLayouts/slideLayout1526.xml"/><Relationship Id="rId10" Type="http://schemas.openxmlformats.org/officeDocument/2006/relationships/slideLayout" Target="../slideLayouts/slideLayout1531.xml"/><Relationship Id="rId4" Type="http://schemas.openxmlformats.org/officeDocument/2006/relationships/slideLayout" Target="../slideLayouts/slideLayout1525.xml"/><Relationship Id="rId9" Type="http://schemas.openxmlformats.org/officeDocument/2006/relationships/slideLayout" Target="../slideLayouts/slideLayout1530.xml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0.xml"/><Relationship Id="rId3" Type="http://schemas.openxmlformats.org/officeDocument/2006/relationships/slideLayout" Target="../slideLayouts/slideLayout1535.xml"/><Relationship Id="rId7" Type="http://schemas.openxmlformats.org/officeDocument/2006/relationships/slideLayout" Target="../slideLayouts/slideLayout1539.xml"/><Relationship Id="rId12" Type="http://schemas.openxmlformats.org/officeDocument/2006/relationships/theme" Target="../theme/theme141.xml"/><Relationship Id="rId2" Type="http://schemas.openxmlformats.org/officeDocument/2006/relationships/slideLayout" Target="../slideLayouts/slideLayout1534.xml"/><Relationship Id="rId1" Type="http://schemas.openxmlformats.org/officeDocument/2006/relationships/slideLayout" Target="../slideLayouts/slideLayout1533.xml"/><Relationship Id="rId6" Type="http://schemas.openxmlformats.org/officeDocument/2006/relationships/slideLayout" Target="../slideLayouts/slideLayout1538.xml"/><Relationship Id="rId11" Type="http://schemas.openxmlformats.org/officeDocument/2006/relationships/slideLayout" Target="../slideLayouts/slideLayout1543.xml"/><Relationship Id="rId5" Type="http://schemas.openxmlformats.org/officeDocument/2006/relationships/slideLayout" Target="../slideLayouts/slideLayout1537.xml"/><Relationship Id="rId10" Type="http://schemas.openxmlformats.org/officeDocument/2006/relationships/slideLayout" Target="../slideLayouts/slideLayout1542.xml"/><Relationship Id="rId4" Type="http://schemas.openxmlformats.org/officeDocument/2006/relationships/slideLayout" Target="../slideLayouts/slideLayout1536.xml"/><Relationship Id="rId9" Type="http://schemas.openxmlformats.org/officeDocument/2006/relationships/slideLayout" Target="../slideLayouts/slideLayout1541.xml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1.xml"/><Relationship Id="rId3" Type="http://schemas.openxmlformats.org/officeDocument/2006/relationships/slideLayout" Target="../slideLayouts/slideLayout1546.xml"/><Relationship Id="rId7" Type="http://schemas.openxmlformats.org/officeDocument/2006/relationships/slideLayout" Target="../slideLayouts/slideLayout1550.xml"/><Relationship Id="rId12" Type="http://schemas.openxmlformats.org/officeDocument/2006/relationships/theme" Target="../theme/theme142.xml"/><Relationship Id="rId2" Type="http://schemas.openxmlformats.org/officeDocument/2006/relationships/slideLayout" Target="../slideLayouts/slideLayout1545.xml"/><Relationship Id="rId1" Type="http://schemas.openxmlformats.org/officeDocument/2006/relationships/slideLayout" Target="../slideLayouts/slideLayout1544.xml"/><Relationship Id="rId6" Type="http://schemas.openxmlformats.org/officeDocument/2006/relationships/slideLayout" Target="../slideLayouts/slideLayout1549.xml"/><Relationship Id="rId11" Type="http://schemas.openxmlformats.org/officeDocument/2006/relationships/slideLayout" Target="../slideLayouts/slideLayout1554.xml"/><Relationship Id="rId5" Type="http://schemas.openxmlformats.org/officeDocument/2006/relationships/slideLayout" Target="../slideLayouts/slideLayout1548.xml"/><Relationship Id="rId10" Type="http://schemas.openxmlformats.org/officeDocument/2006/relationships/slideLayout" Target="../slideLayouts/slideLayout1553.xml"/><Relationship Id="rId4" Type="http://schemas.openxmlformats.org/officeDocument/2006/relationships/slideLayout" Target="../slideLayouts/slideLayout1547.xml"/><Relationship Id="rId9" Type="http://schemas.openxmlformats.org/officeDocument/2006/relationships/slideLayout" Target="../slideLayouts/slideLayout1552.xml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2.xml"/><Relationship Id="rId3" Type="http://schemas.openxmlformats.org/officeDocument/2006/relationships/slideLayout" Target="../slideLayouts/slideLayout1557.xml"/><Relationship Id="rId7" Type="http://schemas.openxmlformats.org/officeDocument/2006/relationships/slideLayout" Target="../slideLayouts/slideLayout1561.xml"/><Relationship Id="rId12" Type="http://schemas.openxmlformats.org/officeDocument/2006/relationships/theme" Target="../theme/theme143.xml"/><Relationship Id="rId2" Type="http://schemas.openxmlformats.org/officeDocument/2006/relationships/slideLayout" Target="../slideLayouts/slideLayout1556.xml"/><Relationship Id="rId1" Type="http://schemas.openxmlformats.org/officeDocument/2006/relationships/slideLayout" Target="../slideLayouts/slideLayout1555.xml"/><Relationship Id="rId6" Type="http://schemas.openxmlformats.org/officeDocument/2006/relationships/slideLayout" Target="../slideLayouts/slideLayout1560.xml"/><Relationship Id="rId11" Type="http://schemas.openxmlformats.org/officeDocument/2006/relationships/slideLayout" Target="../slideLayouts/slideLayout1565.xml"/><Relationship Id="rId5" Type="http://schemas.openxmlformats.org/officeDocument/2006/relationships/slideLayout" Target="../slideLayouts/slideLayout1559.xml"/><Relationship Id="rId10" Type="http://schemas.openxmlformats.org/officeDocument/2006/relationships/slideLayout" Target="../slideLayouts/slideLayout1564.xml"/><Relationship Id="rId4" Type="http://schemas.openxmlformats.org/officeDocument/2006/relationships/slideLayout" Target="../slideLayouts/slideLayout1558.xml"/><Relationship Id="rId9" Type="http://schemas.openxmlformats.org/officeDocument/2006/relationships/slideLayout" Target="../slideLayouts/slideLayout1563.xml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73.xml"/><Relationship Id="rId3" Type="http://schemas.openxmlformats.org/officeDocument/2006/relationships/slideLayout" Target="../slideLayouts/slideLayout1568.xml"/><Relationship Id="rId7" Type="http://schemas.openxmlformats.org/officeDocument/2006/relationships/slideLayout" Target="../slideLayouts/slideLayout1572.xml"/><Relationship Id="rId12" Type="http://schemas.openxmlformats.org/officeDocument/2006/relationships/theme" Target="../theme/theme144.xml"/><Relationship Id="rId2" Type="http://schemas.openxmlformats.org/officeDocument/2006/relationships/slideLayout" Target="../slideLayouts/slideLayout1567.xml"/><Relationship Id="rId1" Type="http://schemas.openxmlformats.org/officeDocument/2006/relationships/slideLayout" Target="../slideLayouts/slideLayout1566.xml"/><Relationship Id="rId6" Type="http://schemas.openxmlformats.org/officeDocument/2006/relationships/slideLayout" Target="../slideLayouts/slideLayout1571.xml"/><Relationship Id="rId11" Type="http://schemas.openxmlformats.org/officeDocument/2006/relationships/slideLayout" Target="../slideLayouts/slideLayout1576.xml"/><Relationship Id="rId5" Type="http://schemas.openxmlformats.org/officeDocument/2006/relationships/slideLayout" Target="../slideLayouts/slideLayout1570.xml"/><Relationship Id="rId10" Type="http://schemas.openxmlformats.org/officeDocument/2006/relationships/slideLayout" Target="../slideLayouts/slideLayout1575.xml"/><Relationship Id="rId4" Type="http://schemas.openxmlformats.org/officeDocument/2006/relationships/slideLayout" Target="../slideLayouts/slideLayout1569.xml"/><Relationship Id="rId9" Type="http://schemas.openxmlformats.org/officeDocument/2006/relationships/slideLayout" Target="../slideLayouts/slideLayout1574.xml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4.xml"/><Relationship Id="rId3" Type="http://schemas.openxmlformats.org/officeDocument/2006/relationships/slideLayout" Target="../slideLayouts/slideLayout1579.xml"/><Relationship Id="rId7" Type="http://schemas.openxmlformats.org/officeDocument/2006/relationships/slideLayout" Target="../slideLayouts/slideLayout1583.xml"/><Relationship Id="rId12" Type="http://schemas.openxmlformats.org/officeDocument/2006/relationships/theme" Target="../theme/theme145.xml"/><Relationship Id="rId2" Type="http://schemas.openxmlformats.org/officeDocument/2006/relationships/slideLayout" Target="../slideLayouts/slideLayout1578.xml"/><Relationship Id="rId1" Type="http://schemas.openxmlformats.org/officeDocument/2006/relationships/slideLayout" Target="../slideLayouts/slideLayout1577.xml"/><Relationship Id="rId6" Type="http://schemas.openxmlformats.org/officeDocument/2006/relationships/slideLayout" Target="../slideLayouts/slideLayout1582.xml"/><Relationship Id="rId11" Type="http://schemas.openxmlformats.org/officeDocument/2006/relationships/slideLayout" Target="../slideLayouts/slideLayout1587.xml"/><Relationship Id="rId5" Type="http://schemas.openxmlformats.org/officeDocument/2006/relationships/slideLayout" Target="../slideLayouts/slideLayout1581.xml"/><Relationship Id="rId10" Type="http://schemas.openxmlformats.org/officeDocument/2006/relationships/slideLayout" Target="../slideLayouts/slideLayout1586.xml"/><Relationship Id="rId4" Type="http://schemas.openxmlformats.org/officeDocument/2006/relationships/slideLayout" Target="../slideLayouts/slideLayout1580.xml"/><Relationship Id="rId9" Type="http://schemas.openxmlformats.org/officeDocument/2006/relationships/slideLayout" Target="../slideLayouts/slideLayout1585.xml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90.xml"/><Relationship Id="rId7" Type="http://schemas.openxmlformats.org/officeDocument/2006/relationships/slideLayout" Target="../slideLayouts/slideLayout1594.xml"/><Relationship Id="rId12" Type="http://schemas.openxmlformats.org/officeDocument/2006/relationships/theme" Target="../theme/theme146.xml"/><Relationship Id="rId2" Type="http://schemas.openxmlformats.org/officeDocument/2006/relationships/slideLayout" Target="../slideLayouts/slideLayout1589.xml"/><Relationship Id="rId1" Type="http://schemas.openxmlformats.org/officeDocument/2006/relationships/slideLayout" Target="../slideLayouts/slideLayout1588.xml"/><Relationship Id="rId6" Type="http://schemas.openxmlformats.org/officeDocument/2006/relationships/slideLayout" Target="../slideLayouts/slideLayout1593.xml"/><Relationship Id="rId11" Type="http://schemas.openxmlformats.org/officeDocument/2006/relationships/slideLayout" Target="../slideLayouts/slideLayout1598.xml"/><Relationship Id="rId5" Type="http://schemas.openxmlformats.org/officeDocument/2006/relationships/slideLayout" Target="../slideLayouts/slideLayout1592.xml"/><Relationship Id="rId10" Type="http://schemas.openxmlformats.org/officeDocument/2006/relationships/slideLayout" Target="../slideLayouts/slideLayout1597.xml"/><Relationship Id="rId4" Type="http://schemas.openxmlformats.org/officeDocument/2006/relationships/slideLayout" Target="../slideLayouts/slideLayout1591.xml"/><Relationship Id="rId9" Type="http://schemas.openxmlformats.org/officeDocument/2006/relationships/slideLayout" Target="../slideLayouts/slideLayout159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4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58.xml"/><Relationship Id="rId6" Type="http://schemas.openxmlformats.org/officeDocument/2006/relationships/slideLayout" Target="../slideLayouts/slideLayout163.xml"/><Relationship Id="rId11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2.xml"/><Relationship Id="rId10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1.xml"/><Relationship Id="rId9" Type="http://schemas.openxmlformats.org/officeDocument/2006/relationships/slideLayout" Target="../slideLayouts/slideLayout16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87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6.xml"/><Relationship Id="rId11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9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4.xml"/><Relationship Id="rId7" Type="http://schemas.openxmlformats.org/officeDocument/2006/relationships/slideLayout" Target="../slideLayouts/slideLayout198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7.xml"/><Relationship Id="rId11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9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8.xml"/><Relationship Id="rId11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11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6.xml"/><Relationship Id="rId7" Type="http://schemas.openxmlformats.org/officeDocument/2006/relationships/slideLayout" Target="../slideLayouts/slideLayout220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9.xml"/><Relationship Id="rId11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22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2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36.xml"/><Relationship Id="rId2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33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9.xml"/><Relationship Id="rId7" Type="http://schemas.openxmlformats.org/officeDocument/2006/relationships/slideLayout" Target="../slideLayouts/slideLayout243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Relationship Id="rId11" Type="http://schemas.openxmlformats.org/officeDocument/2006/relationships/slideLayout" Target="../slideLayouts/slideLayout247.xml"/><Relationship Id="rId5" Type="http://schemas.openxmlformats.org/officeDocument/2006/relationships/slideLayout" Target="../slideLayouts/slideLayout241.xml"/><Relationship Id="rId10" Type="http://schemas.openxmlformats.org/officeDocument/2006/relationships/slideLayout" Target="../slideLayouts/slideLayout246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0.xml"/><Relationship Id="rId7" Type="http://schemas.openxmlformats.org/officeDocument/2006/relationships/slideLayout" Target="../slideLayouts/slideLayout254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48.xml"/><Relationship Id="rId6" Type="http://schemas.openxmlformats.org/officeDocument/2006/relationships/slideLayout" Target="../slideLayouts/slideLayout253.xml"/><Relationship Id="rId11" Type="http://schemas.openxmlformats.org/officeDocument/2006/relationships/slideLayout" Target="../slideLayouts/slideLayout258.xml"/><Relationship Id="rId5" Type="http://schemas.openxmlformats.org/officeDocument/2006/relationships/slideLayout" Target="../slideLayouts/slideLayout252.xml"/><Relationship Id="rId10" Type="http://schemas.openxmlformats.org/officeDocument/2006/relationships/slideLayout" Target="../slideLayouts/slideLayout257.xml"/><Relationship Id="rId4" Type="http://schemas.openxmlformats.org/officeDocument/2006/relationships/slideLayout" Target="../slideLayouts/slideLayout251.xml"/><Relationship Id="rId9" Type="http://schemas.openxmlformats.org/officeDocument/2006/relationships/slideLayout" Target="../slideLayouts/slideLayout256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1.xml"/><Relationship Id="rId7" Type="http://schemas.openxmlformats.org/officeDocument/2006/relationships/slideLayout" Target="../slideLayouts/slideLayout265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0.xml"/><Relationship Id="rId1" Type="http://schemas.openxmlformats.org/officeDocument/2006/relationships/slideLayout" Target="../slideLayouts/slideLayout259.xml"/><Relationship Id="rId6" Type="http://schemas.openxmlformats.org/officeDocument/2006/relationships/slideLayout" Target="../slideLayouts/slideLayout264.xml"/><Relationship Id="rId11" Type="http://schemas.openxmlformats.org/officeDocument/2006/relationships/slideLayout" Target="../slideLayouts/slideLayout269.xml"/><Relationship Id="rId5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8.xml"/><Relationship Id="rId4" Type="http://schemas.openxmlformats.org/officeDocument/2006/relationships/slideLayout" Target="../slideLayouts/slideLayout262.xml"/><Relationship Id="rId9" Type="http://schemas.openxmlformats.org/officeDocument/2006/relationships/slideLayout" Target="../slideLayouts/slideLayout267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6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1.xml"/><Relationship Id="rId1" Type="http://schemas.openxmlformats.org/officeDocument/2006/relationships/slideLayout" Target="../slideLayouts/slideLayout270.xml"/><Relationship Id="rId6" Type="http://schemas.openxmlformats.org/officeDocument/2006/relationships/slideLayout" Target="../slideLayouts/slideLayout275.xml"/><Relationship Id="rId11" Type="http://schemas.openxmlformats.org/officeDocument/2006/relationships/slideLayout" Target="../slideLayouts/slideLayout280.xml"/><Relationship Id="rId5" Type="http://schemas.openxmlformats.org/officeDocument/2006/relationships/slideLayout" Target="../slideLayouts/slideLayout274.xml"/><Relationship Id="rId10" Type="http://schemas.openxmlformats.org/officeDocument/2006/relationships/slideLayout" Target="../slideLayouts/slideLayout279.xml"/><Relationship Id="rId4" Type="http://schemas.openxmlformats.org/officeDocument/2006/relationships/slideLayout" Target="../slideLayouts/slideLayout273.xml"/><Relationship Id="rId9" Type="http://schemas.openxmlformats.org/officeDocument/2006/relationships/slideLayout" Target="../slideLayouts/slideLayout27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87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2.xml"/><Relationship Id="rId1" Type="http://schemas.openxmlformats.org/officeDocument/2006/relationships/slideLayout" Target="../slideLayouts/slideLayout281.xml"/><Relationship Id="rId6" Type="http://schemas.openxmlformats.org/officeDocument/2006/relationships/slideLayout" Target="../slideLayouts/slideLayout286.xml"/><Relationship Id="rId11" Type="http://schemas.openxmlformats.org/officeDocument/2006/relationships/slideLayout" Target="../slideLayouts/slideLayout291.xml"/><Relationship Id="rId5" Type="http://schemas.openxmlformats.org/officeDocument/2006/relationships/slideLayout" Target="../slideLayouts/slideLayout285.xml"/><Relationship Id="rId10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84.xml"/><Relationship Id="rId9" Type="http://schemas.openxmlformats.org/officeDocument/2006/relationships/slideLayout" Target="../slideLayouts/slideLayout289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94.xml"/><Relationship Id="rId7" Type="http://schemas.openxmlformats.org/officeDocument/2006/relationships/slideLayout" Target="../slideLayouts/slideLayout298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3.xml"/><Relationship Id="rId1" Type="http://schemas.openxmlformats.org/officeDocument/2006/relationships/slideLayout" Target="../slideLayouts/slideLayout292.xml"/><Relationship Id="rId6" Type="http://schemas.openxmlformats.org/officeDocument/2006/relationships/slideLayout" Target="../slideLayouts/slideLayout297.xml"/><Relationship Id="rId11" Type="http://schemas.openxmlformats.org/officeDocument/2006/relationships/slideLayout" Target="../slideLayouts/slideLayout302.xml"/><Relationship Id="rId5" Type="http://schemas.openxmlformats.org/officeDocument/2006/relationships/slideLayout" Target="../slideLayouts/slideLayout296.xml"/><Relationship Id="rId10" Type="http://schemas.openxmlformats.org/officeDocument/2006/relationships/slideLayout" Target="../slideLayouts/slideLayout301.xml"/><Relationship Id="rId4" Type="http://schemas.openxmlformats.org/officeDocument/2006/relationships/slideLayout" Target="../slideLayouts/slideLayout295.xml"/><Relationship Id="rId9" Type="http://schemas.openxmlformats.org/officeDocument/2006/relationships/slideLayout" Target="../slideLayouts/slideLayout300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04.xml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20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14.xml"/><Relationship Id="rId6" Type="http://schemas.openxmlformats.org/officeDocument/2006/relationships/slideLayout" Target="../slideLayouts/slideLayout319.xml"/><Relationship Id="rId1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17.xml"/><Relationship Id="rId9" Type="http://schemas.openxmlformats.org/officeDocument/2006/relationships/slideLayout" Target="../slideLayouts/slideLayout322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38.xml"/><Relationship Id="rId7" Type="http://schemas.openxmlformats.org/officeDocument/2006/relationships/slideLayout" Target="../slideLayouts/slideLayout342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37.xml"/><Relationship Id="rId1" Type="http://schemas.openxmlformats.org/officeDocument/2006/relationships/slideLayout" Target="../slideLayouts/slideLayout336.xml"/><Relationship Id="rId6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346.xml"/><Relationship Id="rId5" Type="http://schemas.openxmlformats.org/officeDocument/2006/relationships/slideLayout" Target="../slideLayouts/slideLayout340.xml"/><Relationship Id="rId10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39.xml"/><Relationship Id="rId9" Type="http://schemas.openxmlformats.org/officeDocument/2006/relationships/slideLayout" Target="../slideLayouts/slideLayout344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49.xml"/><Relationship Id="rId7" Type="http://schemas.openxmlformats.org/officeDocument/2006/relationships/slideLayout" Target="../slideLayouts/slideLayout353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357.xml"/><Relationship Id="rId5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56.xml"/><Relationship Id="rId4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355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0.xml"/><Relationship Id="rId7" Type="http://schemas.openxmlformats.org/officeDocument/2006/relationships/slideLayout" Target="../slideLayouts/slideLayout364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59.xml"/><Relationship Id="rId1" Type="http://schemas.openxmlformats.org/officeDocument/2006/relationships/slideLayout" Target="../slideLayouts/slideLayout358.xml"/><Relationship Id="rId6" Type="http://schemas.openxmlformats.org/officeDocument/2006/relationships/slideLayout" Target="../slideLayouts/slideLayout363.xml"/><Relationship Id="rId11" Type="http://schemas.openxmlformats.org/officeDocument/2006/relationships/slideLayout" Target="../slideLayouts/slideLayout368.xml"/><Relationship Id="rId5" Type="http://schemas.openxmlformats.org/officeDocument/2006/relationships/slideLayout" Target="../slideLayouts/slideLayout362.xml"/><Relationship Id="rId10" Type="http://schemas.openxmlformats.org/officeDocument/2006/relationships/slideLayout" Target="../slideLayouts/slideLayout367.xml"/><Relationship Id="rId4" Type="http://schemas.openxmlformats.org/officeDocument/2006/relationships/slideLayout" Target="../slideLayouts/slideLayout361.xml"/><Relationship Id="rId9" Type="http://schemas.openxmlformats.org/officeDocument/2006/relationships/slideLayout" Target="../slideLayouts/slideLayout366.xml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5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0.xml"/><Relationship Id="rId1" Type="http://schemas.openxmlformats.org/officeDocument/2006/relationships/slideLayout" Target="../slideLayouts/slideLayout369.xml"/><Relationship Id="rId6" Type="http://schemas.openxmlformats.org/officeDocument/2006/relationships/slideLayout" Target="../slideLayouts/slideLayout374.xml"/><Relationship Id="rId11" Type="http://schemas.openxmlformats.org/officeDocument/2006/relationships/slideLayout" Target="../slideLayouts/slideLayout379.xml"/><Relationship Id="rId5" Type="http://schemas.openxmlformats.org/officeDocument/2006/relationships/slideLayout" Target="../slideLayouts/slideLayout373.xml"/><Relationship Id="rId10" Type="http://schemas.openxmlformats.org/officeDocument/2006/relationships/slideLayout" Target="../slideLayouts/slideLayout378.xml"/><Relationship Id="rId4" Type="http://schemas.openxmlformats.org/officeDocument/2006/relationships/slideLayout" Target="../slideLayouts/slideLayout372.xml"/><Relationship Id="rId9" Type="http://schemas.openxmlformats.org/officeDocument/2006/relationships/slideLayout" Target="../slideLayouts/slideLayout377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82.xml"/><Relationship Id="rId7" Type="http://schemas.openxmlformats.org/officeDocument/2006/relationships/slideLayout" Target="../slideLayouts/slideLayout386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1.xml"/><Relationship Id="rId1" Type="http://schemas.openxmlformats.org/officeDocument/2006/relationships/slideLayout" Target="../slideLayouts/slideLayout380.xml"/><Relationship Id="rId6" Type="http://schemas.openxmlformats.org/officeDocument/2006/relationships/slideLayout" Target="../slideLayouts/slideLayout385.xml"/><Relationship Id="rId11" Type="http://schemas.openxmlformats.org/officeDocument/2006/relationships/slideLayout" Target="../slideLayouts/slideLayout390.xml"/><Relationship Id="rId5" Type="http://schemas.openxmlformats.org/officeDocument/2006/relationships/slideLayout" Target="../slideLayouts/slideLayout384.xml"/><Relationship Id="rId10" Type="http://schemas.openxmlformats.org/officeDocument/2006/relationships/slideLayout" Target="../slideLayouts/slideLayout389.xml"/><Relationship Id="rId4" Type="http://schemas.openxmlformats.org/officeDocument/2006/relationships/slideLayout" Target="../slideLayouts/slideLayout383.xml"/><Relationship Id="rId9" Type="http://schemas.openxmlformats.org/officeDocument/2006/relationships/slideLayout" Target="../slideLayouts/slideLayout38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93.xml"/><Relationship Id="rId7" Type="http://schemas.openxmlformats.org/officeDocument/2006/relationships/slideLayout" Target="../slideLayouts/slideLayout397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392.xml"/><Relationship Id="rId1" Type="http://schemas.openxmlformats.org/officeDocument/2006/relationships/slideLayout" Target="../slideLayouts/slideLayout391.xml"/><Relationship Id="rId6" Type="http://schemas.openxmlformats.org/officeDocument/2006/relationships/slideLayout" Target="../slideLayouts/slideLayout396.xml"/><Relationship Id="rId11" Type="http://schemas.openxmlformats.org/officeDocument/2006/relationships/slideLayout" Target="../slideLayouts/slideLayout401.xml"/><Relationship Id="rId5" Type="http://schemas.openxmlformats.org/officeDocument/2006/relationships/slideLayout" Target="../slideLayouts/slideLayout395.xml"/><Relationship Id="rId10" Type="http://schemas.openxmlformats.org/officeDocument/2006/relationships/slideLayout" Target="../slideLayouts/slideLayout400.xml"/><Relationship Id="rId4" Type="http://schemas.openxmlformats.org/officeDocument/2006/relationships/slideLayout" Target="../slideLayouts/slideLayout394.xml"/><Relationship Id="rId9" Type="http://schemas.openxmlformats.org/officeDocument/2006/relationships/slideLayout" Target="../slideLayouts/slideLayout399.xml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04.xml"/><Relationship Id="rId7" Type="http://schemas.openxmlformats.org/officeDocument/2006/relationships/slideLayout" Target="../slideLayouts/slideLayout408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03.xml"/><Relationship Id="rId1" Type="http://schemas.openxmlformats.org/officeDocument/2006/relationships/slideLayout" Target="../slideLayouts/slideLayout402.xml"/><Relationship Id="rId6" Type="http://schemas.openxmlformats.org/officeDocument/2006/relationships/slideLayout" Target="../slideLayouts/slideLayout407.xml"/><Relationship Id="rId11" Type="http://schemas.openxmlformats.org/officeDocument/2006/relationships/slideLayout" Target="../slideLayouts/slideLayout412.xml"/><Relationship Id="rId5" Type="http://schemas.openxmlformats.org/officeDocument/2006/relationships/slideLayout" Target="../slideLayouts/slideLayout406.xml"/><Relationship Id="rId10" Type="http://schemas.openxmlformats.org/officeDocument/2006/relationships/slideLayout" Target="../slideLayouts/slideLayout411.xml"/><Relationship Id="rId4" Type="http://schemas.openxmlformats.org/officeDocument/2006/relationships/slideLayout" Target="../slideLayouts/slideLayout405.xml"/><Relationship Id="rId9" Type="http://schemas.openxmlformats.org/officeDocument/2006/relationships/slideLayout" Target="../slideLayouts/slideLayout410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0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15.xml"/><Relationship Id="rId7" Type="http://schemas.openxmlformats.org/officeDocument/2006/relationships/slideLayout" Target="../slideLayouts/slideLayout419.xml"/><Relationship Id="rId12" Type="http://schemas.openxmlformats.org/officeDocument/2006/relationships/slideLayout" Target="../slideLayouts/slideLayout424.xml"/><Relationship Id="rId2" Type="http://schemas.openxmlformats.org/officeDocument/2006/relationships/slideLayout" Target="../slideLayouts/slideLayout414.xml"/><Relationship Id="rId1" Type="http://schemas.openxmlformats.org/officeDocument/2006/relationships/slideLayout" Target="../slideLayouts/slideLayout413.xml"/><Relationship Id="rId6" Type="http://schemas.openxmlformats.org/officeDocument/2006/relationships/slideLayout" Target="../slideLayouts/slideLayout418.xml"/><Relationship Id="rId11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17.xml"/><Relationship Id="rId10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16.xml"/><Relationship Id="rId9" Type="http://schemas.openxmlformats.org/officeDocument/2006/relationships/slideLayout" Target="../slideLayouts/slideLayout4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27.xml"/><Relationship Id="rId7" Type="http://schemas.openxmlformats.org/officeDocument/2006/relationships/slideLayout" Target="../slideLayouts/slideLayout431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26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11" Type="http://schemas.openxmlformats.org/officeDocument/2006/relationships/slideLayout" Target="../slideLayouts/slideLayout435.xml"/><Relationship Id="rId5" Type="http://schemas.openxmlformats.org/officeDocument/2006/relationships/slideLayout" Target="../slideLayouts/slideLayout429.xml"/><Relationship Id="rId10" Type="http://schemas.openxmlformats.org/officeDocument/2006/relationships/slideLayout" Target="../slideLayouts/slideLayout434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38.xml"/><Relationship Id="rId7" Type="http://schemas.openxmlformats.org/officeDocument/2006/relationships/slideLayout" Target="../slideLayouts/slideLayout442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37.xml"/><Relationship Id="rId1" Type="http://schemas.openxmlformats.org/officeDocument/2006/relationships/slideLayout" Target="../slideLayouts/slideLayout436.xml"/><Relationship Id="rId6" Type="http://schemas.openxmlformats.org/officeDocument/2006/relationships/slideLayout" Target="../slideLayouts/slideLayout441.xml"/><Relationship Id="rId11" Type="http://schemas.openxmlformats.org/officeDocument/2006/relationships/slideLayout" Target="../slideLayouts/slideLayout446.xml"/><Relationship Id="rId5" Type="http://schemas.openxmlformats.org/officeDocument/2006/relationships/slideLayout" Target="../slideLayouts/slideLayout440.xml"/><Relationship Id="rId10" Type="http://schemas.openxmlformats.org/officeDocument/2006/relationships/slideLayout" Target="../slideLayouts/slideLayout445.xml"/><Relationship Id="rId4" Type="http://schemas.openxmlformats.org/officeDocument/2006/relationships/slideLayout" Target="../slideLayouts/slideLayout439.xml"/><Relationship Id="rId9" Type="http://schemas.openxmlformats.org/officeDocument/2006/relationships/slideLayout" Target="../slideLayouts/slideLayout444.xml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slideLayout" Target="../slideLayouts/slideLayout457.xml"/><Relationship Id="rId5" Type="http://schemas.openxmlformats.org/officeDocument/2006/relationships/slideLayout" Target="../slideLayouts/slideLayout451.xml"/><Relationship Id="rId10" Type="http://schemas.openxmlformats.org/officeDocument/2006/relationships/slideLayout" Target="../slideLayouts/slideLayout456.xml"/><Relationship Id="rId4" Type="http://schemas.openxmlformats.org/officeDocument/2006/relationships/slideLayout" Target="../slideLayouts/slideLayout450.xml"/><Relationship Id="rId9" Type="http://schemas.openxmlformats.org/officeDocument/2006/relationships/slideLayout" Target="../slideLayouts/slideLayout455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5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0.xml"/><Relationship Id="rId7" Type="http://schemas.openxmlformats.org/officeDocument/2006/relationships/slideLayout" Target="../slideLayouts/slideLayout464.xml"/><Relationship Id="rId12" Type="http://schemas.openxmlformats.org/officeDocument/2006/relationships/slideLayout" Target="../slideLayouts/slideLayout469.xml"/><Relationship Id="rId2" Type="http://schemas.openxmlformats.org/officeDocument/2006/relationships/slideLayout" Target="../slideLayouts/slideLayout459.xml"/><Relationship Id="rId1" Type="http://schemas.openxmlformats.org/officeDocument/2006/relationships/slideLayout" Target="../slideLayouts/slideLayout458.xml"/><Relationship Id="rId6" Type="http://schemas.openxmlformats.org/officeDocument/2006/relationships/slideLayout" Target="../slideLayouts/slideLayout463.xml"/><Relationship Id="rId11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2.xml"/><Relationship Id="rId10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1.xml"/><Relationship Id="rId9" Type="http://schemas.openxmlformats.org/officeDocument/2006/relationships/slideLayout" Target="../slideLayouts/slideLayout466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7.xml"/><Relationship Id="rId3" Type="http://schemas.openxmlformats.org/officeDocument/2006/relationships/slideLayout" Target="../slideLayouts/slideLayout472.xml"/><Relationship Id="rId7" Type="http://schemas.openxmlformats.org/officeDocument/2006/relationships/slideLayout" Target="../slideLayouts/slideLayout476.xml"/><Relationship Id="rId12" Type="http://schemas.openxmlformats.org/officeDocument/2006/relationships/theme" Target="../theme/theme44.xml"/><Relationship Id="rId2" Type="http://schemas.openxmlformats.org/officeDocument/2006/relationships/slideLayout" Target="../slideLayouts/slideLayout471.xml"/><Relationship Id="rId1" Type="http://schemas.openxmlformats.org/officeDocument/2006/relationships/slideLayout" Target="../slideLayouts/slideLayout470.xml"/><Relationship Id="rId6" Type="http://schemas.openxmlformats.org/officeDocument/2006/relationships/slideLayout" Target="../slideLayouts/slideLayout475.xml"/><Relationship Id="rId11" Type="http://schemas.openxmlformats.org/officeDocument/2006/relationships/slideLayout" Target="../slideLayouts/slideLayout480.xml"/><Relationship Id="rId5" Type="http://schemas.openxmlformats.org/officeDocument/2006/relationships/slideLayout" Target="../slideLayouts/slideLayout474.xml"/><Relationship Id="rId10" Type="http://schemas.openxmlformats.org/officeDocument/2006/relationships/slideLayout" Target="../slideLayouts/slideLayout479.xml"/><Relationship Id="rId4" Type="http://schemas.openxmlformats.org/officeDocument/2006/relationships/slideLayout" Target="../slideLayouts/slideLayout473.xml"/><Relationship Id="rId9" Type="http://schemas.openxmlformats.org/officeDocument/2006/relationships/slideLayout" Target="../slideLayouts/slideLayout478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theme" Target="../theme/theme45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4.xml"/><Relationship Id="rId7" Type="http://schemas.openxmlformats.org/officeDocument/2006/relationships/slideLayout" Target="../slideLayouts/slideLayout498.xml"/><Relationship Id="rId12" Type="http://schemas.openxmlformats.org/officeDocument/2006/relationships/theme" Target="../theme/theme46.xml"/><Relationship Id="rId2" Type="http://schemas.openxmlformats.org/officeDocument/2006/relationships/slideLayout" Target="../slideLayouts/slideLayout493.xml"/><Relationship Id="rId1" Type="http://schemas.openxmlformats.org/officeDocument/2006/relationships/slideLayout" Target="../slideLayouts/slideLayout492.xml"/><Relationship Id="rId6" Type="http://schemas.openxmlformats.org/officeDocument/2006/relationships/slideLayout" Target="../slideLayouts/slideLayout497.xml"/><Relationship Id="rId11" Type="http://schemas.openxmlformats.org/officeDocument/2006/relationships/slideLayout" Target="../slideLayouts/slideLayout502.xml"/><Relationship Id="rId5" Type="http://schemas.openxmlformats.org/officeDocument/2006/relationships/slideLayout" Target="../slideLayouts/slideLayout496.xml"/><Relationship Id="rId10" Type="http://schemas.openxmlformats.org/officeDocument/2006/relationships/slideLayout" Target="../slideLayouts/slideLayout501.xml"/><Relationship Id="rId4" Type="http://schemas.openxmlformats.org/officeDocument/2006/relationships/slideLayout" Target="../slideLayouts/slideLayout495.xml"/><Relationship Id="rId9" Type="http://schemas.openxmlformats.org/officeDocument/2006/relationships/slideLayout" Target="../slideLayouts/slideLayout500.xml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0.xml"/><Relationship Id="rId3" Type="http://schemas.openxmlformats.org/officeDocument/2006/relationships/slideLayout" Target="../slideLayouts/slideLayout505.xml"/><Relationship Id="rId7" Type="http://schemas.openxmlformats.org/officeDocument/2006/relationships/slideLayout" Target="../slideLayouts/slideLayout509.xml"/><Relationship Id="rId12" Type="http://schemas.openxmlformats.org/officeDocument/2006/relationships/theme" Target="../theme/theme47.xml"/><Relationship Id="rId2" Type="http://schemas.openxmlformats.org/officeDocument/2006/relationships/slideLayout" Target="../slideLayouts/slideLayout504.xml"/><Relationship Id="rId1" Type="http://schemas.openxmlformats.org/officeDocument/2006/relationships/slideLayout" Target="../slideLayouts/slideLayout503.xml"/><Relationship Id="rId6" Type="http://schemas.openxmlformats.org/officeDocument/2006/relationships/slideLayout" Target="../slideLayouts/slideLayout508.xml"/><Relationship Id="rId11" Type="http://schemas.openxmlformats.org/officeDocument/2006/relationships/slideLayout" Target="../slideLayouts/slideLayout513.xml"/><Relationship Id="rId5" Type="http://schemas.openxmlformats.org/officeDocument/2006/relationships/slideLayout" Target="../slideLayouts/slideLayout507.xml"/><Relationship Id="rId10" Type="http://schemas.openxmlformats.org/officeDocument/2006/relationships/slideLayout" Target="../slideLayouts/slideLayout512.xml"/><Relationship Id="rId4" Type="http://schemas.openxmlformats.org/officeDocument/2006/relationships/slideLayout" Target="../slideLayouts/slideLayout506.xml"/><Relationship Id="rId9" Type="http://schemas.openxmlformats.org/officeDocument/2006/relationships/slideLayout" Target="../slideLayouts/slideLayout511.xml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1.xml"/><Relationship Id="rId3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520.xml"/><Relationship Id="rId12" Type="http://schemas.openxmlformats.org/officeDocument/2006/relationships/theme" Target="../theme/theme48.xml"/><Relationship Id="rId2" Type="http://schemas.openxmlformats.org/officeDocument/2006/relationships/slideLayout" Target="../slideLayouts/slideLayout515.xml"/><Relationship Id="rId1" Type="http://schemas.openxmlformats.org/officeDocument/2006/relationships/slideLayout" Target="../slideLayouts/slideLayout514.xml"/><Relationship Id="rId6" Type="http://schemas.openxmlformats.org/officeDocument/2006/relationships/slideLayout" Target="../slideLayouts/slideLayout519.xml"/><Relationship Id="rId11" Type="http://schemas.openxmlformats.org/officeDocument/2006/relationships/slideLayout" Target="../slideLayouts/slideLayout524.xml"/><Relationship Id="rId5" Type="http://schemas.openxmlformats.org/officeDocument/2006/relationships/slideLayout" Target="../slideLayouts/slideLayout518.xml"/><Relationship Id="rId10" Type="http://schemas.openxmlformats.org/officeDocument/2006/relationships/slideLayout" Target="../slideLayouts/slideLayout523.xml"/><Relationship Id="rId4" Type="http://schemas.openxmlformats.org/officeDocument/2006/relationships/slideLayout" Target="../slideLayouts/slideLayout517.xml"/><Relationship Id="rId9" Type="http://schemas.openxmlformats.org/officeDocument/2006/relationships/slideLayout" Target="../slideLayouts/slideLayout522.xml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27.xml"/><Relationship Id="rId7" Type="http://schemas.openxmlformats.org/officeDocument/2006/relationships/slideLayout" Target="../slideLayouts/slideLayout531.xml"/><Relationship Id="rId12" Type="http://schemas.openxmlformats.org/officeDocument/2006/relationships/theme" Target="../theme/theme49.xml"/><Relationship Id="rId2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525.xml"/><Relationship Id="rId6" Type="http://schemas.openxmlformats.org/officeDocument/2006/relationships/slideLayout" Target="../slideLayouts/slideLayout530.xml"/><Relationship Id="rId11" Type="http://schemas.openxmlformats.org/officeDocument/2006/relationships/slideLayout" Target="../slideLayouts/slideLayout535.xml"/><Relationship Id="rId5" Type="http://schemas.openxmlformats.org/officeDocument/2006/relationships/slideLayout" Target="../slideLayouts/slideLayout529.xml"/><Relationship Id="rId10" Type="http://schemas.openxmlformats.org/officeDocument/2006/relationships/slideLayout" Target="../slideLayouts/slideLayout534.xml"/><Relationship Id="rId4" Type="http://schemas.openxmlformats.org/officeDocument/2006/relationships/slideLayout" Target="../slideLayouts/slideLayout528.xml"/><Relationship Id="rId9" Type="http://schemas.openxmlformats.org/officeDocument/2006/relationships/slideLayout" Target="../slideLayouts/slideLayout53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38.xml"/><Relationship Id="rId7" Type="http://schemas.openxmlformats.org/officeDocument/2006/relationships/slideLayout" Target="../slideLayouts/slideLayout542.xml"/><Relationship Id="rId12" Type="http://schemas.openxmlformats.org/officeDocument/2006/relationships/theme" Target="../theme/theme50.xml"/><Relationship Id="rId2" Type="http://schemas.openxmlformats.org/officeDocument/2006/relationships/slideLayout" Target="../slideLayouts/slideLayout537.xml"/><Relationship Id="rId1" Type="http://schemas.openxmlformats.org/officeDocument/2006/relationships/slideLayout" Target="../slideLayouts/slideLayout536.xml"/><Relationship Id="rId6" Type="http://schemas.openxmlformats.org/officeDocument/2006/relationships/slideLayout" Target="../slideLayouts/slideLayout541.xml"/><Relationship Id="rId11" Type="http://schemas.openxmlformats.org/officeDocument/2006/relationships/slideLayout" Target="../slideLayouts/slideLayout546.xml"/><Relationship Id="rId5" Type="http://schemas.openxmlformats.org/officeDocument/2006/relationships/slideLayout" Target="../slideLayouts/slideLayout540.xml"/><Relationship Id="rId10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539.xml"/><Relationship Id="rId9" Type="http://schemas.openxmlformats.org/officeDocument/2006/relationships/slideLayout" Target="../slideLayouts/slideLayout544.xml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553.xml"/><Relationship Id="rId12" Type="http://schemas.openxmlformats.org/officeDocument/2006/relationships/theme" Target="../theme/theme51.xml"/><Relationship Id="rId2" Type="http://schemas.openxmlformats.org/officeDocument/2006/relationships/slideLayout" Target="../slideLayouts/slideLayout548.xml"/><Relationship Id="rId1" Type="http://schemas.openxmlformats.org/officeDocument/2006/relationships/slideLayout" Target="../slideLayouts/slideLayout547.xml"/><Relationship Id="rId6" Type="http://schemas.openxmlformats.org/officeDocument/2006/relationships/slideLayout" Target="../slideLayouts/slideLayout552.xml"/><Relationship Id="rId11" Type="http://schemas.openxmlformats.org/officeDocument/2006/relationships/slideLayout" Target="../slideLayouts/slideLayout557.xml"/><Relationship Id="rId5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550.xml"/><Relationship Id="rId9" Type="http://schemas.openxmlformats.org/officeDocument/2006/relationships/slideLayout" Target="../slideLayouts/slideLayout555.xml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560.xml"/><Relationship Id="rId7" Type="http://schemas.openxmlformats.org/officeDocument/2006/relationships/slideLayout" Target="../slideLayouts/slideLayout564.xml"/><Relationship Id="rId12" Type="http://schemas.openxmlformats.org/officeDocument/2006/relationships/theme" Target="../theme/theme52.xml"/><Relationship Id="rId2" Type="http://schemas.openxmlformats.org/officeDocument/2006/relationships/slideLayout" Target="../slideLayouts/slideLayout559.xml"/><Relationship Id="rId1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563.xml"/><Relationship Id="rId11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62.xml"/><Relationship Id="rId10" Type="http://schemas.openxmlformats.org/officeDocument/2006/relationships/slideLayout" Target="../slideLayouts/slideLayout567.xml"/><Relationship Id="rId4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566.xml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71.xml"/><Relationship Id="rId7" Type="http://schemas.openxmlformats.org/officeDocument/2006/relationships/slideLayout" Target="../slideLayouts/slideLayout575.xml"/><Relationship Id="rId12" Type="http://schemas.openxmlformats.org/officeDocument/2006/relationships/theme" Target="../theme/theme53.xml"/><Relationship Id="rId2" Type="http://schemas.openxmlformats.org/officeDocument/2006/relationships/slideLayout" Target="../slideLayouts/slideLayout570.xml"/><Relationship Id="rId1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574.xml"/><Relationship Id="rId11" Type="http://schemas.openxmlformats.org/officeDocument/2006/relationships/slideLayout" Target="../slideLayouts/slideLayout579.xml"/><Relationship Id="rId5" Type="http://schemas.openxmlformats.org/officeDocument/2006/relationships/slideLayout" Target="../slideLayouts/slideLayout573.xml"/><Relationship Id="rId10" Type="http://schemas.openxmlformats.org/officeDocument/2006/relationships/slideLayout" Target="../slideLayouts/slideLayout578.xml"/><Relationship Id="rId4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577.xml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82.xml"/><Relationship Id="rId7" Type="http://schemas.openxmlformats.org/officeDocument/2006/relationships/slideLayout" Target="../slideLayouts/slideLayout586.xml"/><Relationship Id="rId12" Type="http://schemas.openxmlformats.org/officeDocument/2006/relationships/theme" Target="../theme/theme54.xml"/><Relationship Id="rId2" Type="http://schemas.openxmlformats.org/officeDocument/2006/relationships/slideLayout" Target="../slideLayouts/slideLayout581.xml"/><Relationship Id="rId1" Type="http://schemas.openxmlformats.org/officeDocument/2006/relationships/slideLayout" Target="../slideLayouts/slideLayout580.xml"/><Relationship Id="rId6" Type="http://schemas.openxmlformats.org/officeDocument/2006/relationships/slideLayout" Target="../slideLayouts/slideLayout585.xml"/><Relationship Id="rId11" Type="http://schemas.openxmlformats.org/officeDocument/2006/relationships/slideLayout" Target="../slideLayouts/slideLayout590.xml"/><Relationship Id="rId5" Type="http://schemas.openxmlformats.org/officeDocument/2006/relationships/slideLayout" Target="../slideLayouts/slideLayout584.xml"/><Relationship Id="rId10" Type="http://schemas.openxmlformats.org/officeDocument/2006/relationships/slideLayout" Target="../slideLayouts/slideLayout589.xml"/><Relationship Id="rId4" Type="http://schemas.openxmlformats.org/officeDocument/2006/relationships/slideLayout" Target="../slideLayouts/slideLayout583.xml"/><Relationship Id="rId9" Type="http://schemas.openxmlformats.org/officeDocument/2006/relationships/slideLayout" Target="../slideLayouts/slideLayout588.xml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3.xml"/><Relationship Id="rId7" Type="http://schemas.openxmlformats.org/officeDocument/2006/relationships/slideLayout" Target="../slideLayouts/slideLayout597.xml"/><Relationship Id="rId12" Type="http://schemas.openxmlformats.org/officeDocument/2006/relationships/theme" Target="../theme/theme55.xml"/><Relationship Id="rId2" Type="http://schemas.openxmlformats.org/officeDocument/2006/relationships/slideLayout" Target="../slideLayouts/slideLayout592.xml"/><Relationship Id="rId1" Type="http://schemas.openxmlformats.org/officeDocument/2006/relationships/slideLayout" Target="../slideLayouts/slideLayout591.xml"/><Relationship Id="rId6" Type="http://schemas.openxmlformats.org/officeDocument/2006/relationships/slideLayout" Target="../slideLayouts/slideLayout596.xml"/><Relationship Id="rId11" Type="http://schemas.openxmlformats.org/officeDocument/2006/relationships/slideLayout" Target="../slideLayouts/slideLayout601.xml"/><Relationship Id="rId5" Type="http://schemas.openxmlformats.org/officeDocument/2006/relationships/slideLayout" Target="../slideLayouts/slideLayout595.xml"/><Relationship Id="rId10" Type="http://schemas.openxmlformats.org/officeDocument/2006/relationships/slideLayout" Target="../slideLayouts/slideLayout600.xml"/><Relationship Id="rId4" Type="http://schemas.openxmlformats.org/officeDocument/2006/relationships/slideLayout" Target="../slideLayouts/slideLayout594.xml"/><Relationship Id="rId9" Type="http://schemas.openxmlformats.org/officeDocument/2006/relationships/slideLayout" Target="../slideLayouts/slideLayout599.xml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04.xml"/><Relationship Id="rId7" Type="http://schemas.openxmlformats.org/officeDocument/2006/relationships/slideLayout" Target="../slideLayouts/slideLayout608.xml"/><Relationship Id="rId12" Type="http://schemas.openxmlformats.org/officeDocument/2006/relationships/theme" Target="../theme/theme56.xml"/><Relationship Id="rId2" Type="http://schemas.openxmlformats.org/officeDocument/2006/relationships/slideLayout" Target="../slideLayouts/slideLayout603.xml"/><Relationship Id="rId1" Type="http://schemas.openxmlformats.org/officeDocument/2006/relationships/slideLayout" Target="../slideLayouts/slideLayout602.xml"/><Relationship Id="rId6" Type="http://schemas.openxmlformats.org/officeDocument/2006/relationships/slideLayout" Target="../slideLayouts/slideLayout607.xml"/><Relationship Id="rId11" Type="http://schemas.openxmlformats.org/officeDocument/2006/relationships/slideLayout" Target="../slideLayouts/slideLayout612.xml"/><Relationship Id="rId5" Type="http://schemas.openxmlformats.org/officeDocument/2006/relationships/slideLayout" Target="../slideLayouts/slideLayout606.xml"/><Relationship Id="rId10" Type="http://schemas.openxmlformats.org/officeDocument/2006/relationships/slideLayout" Target="../slideLayouts/slideLayout611.xml"/><Relationship Id="rId4" Type="http://schemas.openxmlformats.org/officeDocument/2006/relationships/slideLayout" Target="../slideLayouts/slideLayout605.xml"/><Relationship Id="rId9" Type="http://schemas.openxmlformats.org/officeDocument/2006/relationships/slideLayout" Target="../slideLayouts/slideLayout610.xml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theme" Target="../theme/theme57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1.xml"/><Relationship Id="rId3" Type="http://schemas.openxmlformats.org/officeDocument/2006/relationships/slideLayout" Target="../slideLayouts/slideLayout626.xml"/><Relationship Id="rId7" Type="http://schemas.openxmlformats.org/officeDocument/2006/relationships/slideLayout" Target="../slideLayouts/slideLayout630.xml"/><Relationship Id="rId12" Type="http://schemas.openxmlformats.org/officeDocument/2006/relationships/theme" Target="../theme/theme58.xml"/><Relationship Id="rId2" Type="http://schemas.openxmlformats.org/officeDocument/2006/relationships/slideLayout" Target="../slideLayouts/slideLayout625.xml"/><Relationship Id="rId1" Type="http://schemas.openxmlformats.org/officeDocument/2006/relationships/slideLayout" Target="../slideLayouts/slideLayout624.xml"/><Relationship Id="rId6" Type="http://schemas.openxmlformats.org/officeDocument/2006/relationships/slideLayout" Target="../slideLayouts/slideLayout629.xml"/><Relationship Id="rId11" Type="http://schemas.openxmlformats.org/officeDocument/2006/relationships/slideLayout" Target="../slideLayouts/slideLayout634.xml"/><Relationship Id="rId5" Type="http://schemas.openxmlformats.org/officeDocument/2006/relationships/slideLayout" Target="../slideLayouts/slideLayout628.xml"/><Relationship Id="rId10" Type="http://schemas.openxmlformats.org/officeDocument/2006/relationships/slideLayout" Target="../slideLayouts/slideLayout633.xml"/><Relationship Id="rId4" Type="http://schemas.openxmlformats.org/officeDocument/2006/relationships/slideLayout" Target="../slideLayouts/slideLayout627.xml"/><Relationship Id="rId9" Type="http://schemas.openxmlformats.org/officeDocument/2006/relationships/slideLayout" Target="../slideLayouts/slideLayout632.xml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37.xml"/><Relationship Id="rId7" Type="http://schemas.openxmlformats.org/officeDocument/2006/relationships/slideLayout" Target="../slideLayouts/slideLayout641.xml"/><Relationship Id="rId12" Type="http://schemas.openxmlformats.org/officeDocument/2006/relationships/theme" Target="../theme/theme59.xml"/><Relationship Id="rId2" Type="http://schemas.openxmlformats.org/officeDocument/2006/relationships/slideLayout" Target="../slideLayouts/slideLayout636.xml"/><Relationship Id="rId1" Type="http://schemas.openxmlformats.org/officeDocument/2006/relationships/slideLayout" Target="../slideLayouts/slideLayout635.xml"/><Relationship Id="rId6" Type="http://schemas.openxmlformats.org/officeDocument/2006/relationships/slideLayout" Target="../slideLayouts/slideLayout640.xml"/><Relationship Id="rId11" Type="http://schemas.openxmlformats.org/officeDocument/2006/relationships/slideLayout" Target="../slideLayouts/slideLayout645.xml"/><Relationship Id="rId5" Type="http://schemas.openxmlformats.org/officeDocument/2006/relationships/slideLayout" Target="../slideLayouts/slideLayout639.xml"/><Relationship Id="rId10" Type="http://schemas.openxmlformats.org/officeDocument/2006/relationships/slideLayout" Target="../slideLayouts/slideLayout644.xml"/><Relationship Id="rId4" Type="http://schemas.openxmlformats.org/officeDocument/2006/relationships/slideLayout" Target="../slideLayouts/slideLayout638.xml"/><Relationship Id="rId9" Type="http://schemas.openxmlformats.org/officeDocument/2006/relationships/slideLayout" Target="../slideLayouts/slideLayout6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8.xml"/><Relationship Id="rId7" Type="http://schemas.openxmlformats.org/officeDocument/2006/relationships/slideLayout" Target="../slideLayouts/slideLayout652.xml"/><Relationship Id="rId12" Type="http://schemas.openxmlformats.org/officeDocument/2006/relationships/theme" Target="../theme/theme60.xml"/><Relationship Id="rId2" Type="http://schemas.openxmlformats.org/officeDocument/2006/relationships/slideLayout" Target="../slideLayouts/slideLayout647.xml"/><Relationship Id="rId1" Type="http://schemas.openxmlformats.org/officeDocument/2006/relationships/slideLayout" Target="../slideLayouts/slideLayout646.xml"/><Relationship Id="rId6" Type="http://schemas.openxmlformats.org/officeDocument/2006/relationships/slideLayout" Target="../slideLayouts/slideLayout651.xml"/><Relationship Id="rId11" Type="http://schemas.openxmlformats.org/officeDocument/2006/relationships/slideLayout" Target="../slideLayouts/slideLayout656.xml"/><Relationship Id="rId5" Type="http://schemas.openxmlformats.org/officeDocument/2006/relationships/slideLayout" Target="../slideLayouts/slideLayout650.xml"/><Relationship Id="rId10" Type="http://schemas.openxmlformats.org/officeDocument/2006/relationships/slideLayout" Target="../slideLayouts/slideLayout655.xml"/><Relationship Id="rId4" Type="http://schemas.openxmlformats.org/officeDocument/2006/relationships/slideLayout" Target="../slideLayouts/slideLayout649.xml"/><Relationship Id="rId9" Type="http://schemas.openxmlformats.org/officeDocument/2006/relationships/slideLayout" Target="../slideLayouts/slideLayout654.xml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4.xml"/><Relationship Id="rId3" Type="http://schemas.openxmlformats.org/officeDocument/2006/relationships/slideLayout" Target="../slideLayouts/slideLayout659.xml"/><Relationship Id="rId7" Type="http://schemas.openxmlformats.org/officeDocument/2006/relationships/slideLayout" Target="../slideLayouts/slideLayout663.xml"/><Relationship Id="rId12" Type="http://schemas.openxmlformats.org/officeDocument/2006/relationships/theme" Target="../theme/theme61.xml"/><Relationship Id="rId2" Type="http://schemas.openxmlformats.org/officeDocument/2006/relationships/slideLayout" Target="../slideLayouts/slideLayout658.xml"/><Relationship Id="rId1" Type="http://schemas.openxmlformats.org/officeDocument/2006/relationships/slideLayout" Target="../slideLayouts/slideLayout657.xml"/><Relationship Id="rId6" Type="http://schemas.openxmlformats.org/officeDocument/2006/relationships/slideLayout" Target="../slideLayouts/slideLayout662.xml"/><Relationship Id="rId11" Type="http://schemas.openxmlformats.org/officeDocument/2006/relationships/slideLayout" Target="../slideLayouts/slideLayout667.xml"/><Relationship Id="rId5" Type="http://schemas.openxmlformats.org/officeDocument/2006/relationships/slideLayout" Target="../slideLayouts/slideLayout661.xml"/><Relationship Id="rId10" Type="http://schemas.openxmlformats.org/officeDocument/2006/relationships/slideLayout" Target="../slideLayouts/slideLayout666.xml"/><Relationship Id="rId4" Type="http://schemas.openxmlformats.org/officeDocument/2006/relationships/slideLayout" Target="../slideLayouts/slideLayout660.xml"/><Relationship Id="rId9" Type="http://schemas.openxmlformats.org/officeDocument/2006/relationships/slideLayout" Target="../slideLayouts/slideLayout665.xml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70.xml"/><Relationship Id="rId7" Type="http://schemas.openxmlformats.org/officeDocument/2006/relationships/slideLayout" Target="../slideLayouts/slideLayout674.xml"/><Relationship Id="rId12" Type="http://schemas.openxmlformats.org/officeDocument/2006/relationships/theme" Target="../theme/theme62.xml"/><Relationship Id="rId2" Type="http://schemas.openxmlformats.org/officeDocument/2006/relationships/slideLayout" Target="../slideLayouts/slideLayout669.xml"/><Relationship Id="rId1" Type="http://schemas.openxmlformats.org/officeDocument/2006/relationships/slideLayout" Target="../slideLayouts/slideLayout668.xml"/><Relationship Id="rId6" Type="http://schemas.openxmlformats.org/officeDocument/2006/relationships/slideLayout" Target="../slideLayouts/slideLayout673.xml"/><Relationship Id="rId11" Type="http://schemas.openxmlformats.org/officeDocument/2006/relationships/slideLayout" Target="../slideLayouts/slideLayout678.xml"/><Relationship Id="rId5" Type="http://schemas.openxmlformats.org/officeDocument/2006/relationships/slideLayout" Target="../slideLayouts/slideLayout672.xml"/><Relationship Id="rId10" Type="http://schemas.openxmlformats.org/officeDocument/2006/relationships/slideLayout" Target="../slideLayouts/slideLayout677.xml"/><Relationship Id="rId4" Type="http://schemas.openxmlformats.org/officeDocument/2006/relationships/slideLayout" Target="../slideLayouts/slideLayout671.xml"/><Relationship Id="rId9" Type="http://schemas.openxmlformats.org/officeDocument/2006/relationships/slideLayout" Target="../slideLayouts/slideLayout676.xml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81.xml"/><Relationship Id="rId7" Type="http://schemas.openxmlformats.org/officeDocument/2006/relationships/slideLayout" Target="../slideLayouts/slideLayout685.xml"/><Relationship Id="rId12" Type="http://schemas.openxmlformats.org/officeDocument/2006/relationships/theme" Target="../theme/theme63.xml"/><Relationship Id="rId2" Type="http://schemas.openxmlformats.org/officeDocument/2006/relationships/slideLayout" Target="../slideLayouts/slideLayout680.xml"/><Relationship Id="rId1" Type="http://schemas.openxmlformats.org/officeDocument/2006/relationships/slideLayout" Target="../slideLayouts/slideLayout679.xml"/><Relationship Id="rId6" Type="http://schemas.openxmlformats.org/officeDocument/2006/relationships/slideLayout" Target="../slideLayouts/slideLayout684.xml"/><Relationship Id="rId11" Type="http://schemas.openxmlformats.org/officeDocument/2006/relationships/slideLayout" Target="../slideLayouts/slideLayout689.xml"/><Relationship Id="rId5" Type="http://schemas.openxmlformats.org/officeDocument/2006/relationships/slideLayout" Target="../slideLayouts/slideLayout683.xml"/><Relationship Id="rId10" Type="http://schemas.openxmlformats.org/officeDocument/2006/relationships/slideLayout" Target="../slideLayouts/slideLayout688.xml"/><Relationship Id="rId4" Type="http://schemas.openxmlformats.org/officeDocument/2006/relationships/slideLayout" Target="../slideLayouts/slideLayout682.xml"/><Relationship Id="rId9" Type="http://schemas.openxmlformats.org/officeDocument/2006/relationships/slideLayout" Target="../slideLayouts/slideLayout687.xml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7.xml"/><Relationship Id="rId3" Type="http://schemas.openxmlformats.org/officeDocument/2006/relationships/slideLayout" Target="../slideLayouts/slideLayout692.xml"/><Relationship Id="rId7" Type="http://schemas.openxmlformats.org/officeDocument/2006/relationships/slideLayout" Target="../slideLayouts/slideLayout696.xml"/><Relationship Id="rId12" Type="http://schemas.openxmlformats.org/officeDocument/2006/relationships/theme" Target="../theme/theme64.xml"/><Relationship Id="rId2" Type="http://schemas.openxmlformats.org/officeDocument/2006/relationships/slideLayout" Target="../slideLayouts/slideLayout691.xml"/><Relationship Id="rId1" Type="http://schemas.openxmlformats.org/officeDocument/2006/relationships/slideLayout" Target="../slideLayouts/slideLayout690.xml"/><Relationship Id="rId6" Type="http://schemas.openxmlformats.org/officeDocument/2006/relationships/slideLayout" Target="../slideLayouts/slideLayout695.xml"/><Relationship Id="rId11" Type="http://schemas.openxmlformats.org/officeDocument/2006/relationships/slideLayout" Target="../slideLayouts/slideLayout700.xml"/><Relationship Id="rId5" Type="http://schemas.openxmlformats.org/officeDocument/2006/relationships/slideLayout" Target="../slideLayouts/slideLayout694.xml"/><Relationship Id="rId10" Type="http://schemas.openxmlformats.org/officeDocument/2006/relationships/slideLayout" Target="../slideLayouts/slideLayout699.xml"/><Relationship Id="rId4" Type="http://schemas.openxmlformats.org/officeDocument/2006/relationships/slideLayout" Target="../slideLayouts/slideLayout693.xml"/><Relationship Id="rId9" Type="http://schemas.openxmlformats.org/officeDocument/2006/relationships/slideLayout" Target="../slideLayouts/slideLayout698.xml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3.xml"/><Relationship Id="rId7" Type="http://schemas.openxmlformats.org/officeDocument/2006/relationships/slideLayout" Target="../slideLayouts/slideLayout707.xml"/><Relationship Id="rId12" Type="http://schemas.openxmlformats.org/officeDocument/2006/relationships/theme" Target="../theme/theme65.xml"/><Relationship Id="rId2" Type="http://schemas.openxmlformats.org/officeDocument/2006/relationships/slideLayout" Target="../slideLayouts/slideLayout702.xml"/><Relationship Id="rId1" Type="http://schemas.openxmlformats.org/officeDocument/2006/relationships/slideLayout" Target="../slideLayouts/slideLayout701.xml"/><Relationship Id="rId6" Type="http://schemas.openxmlformats.org/officeDocument/2006/relationships/slideLayout" Target="../slideLayouts/slideLayout706.xml"/><Relationship Id="rId11" Type="http://schemas.openxmlformats.org/officeDocument/2006/relationships/slideLayout" Target="../slideLayouts/slideLayout711.xml"/><Relationship Id="rId5" Type="http://schemas.openxmlformats.org/officeDocument/2006/relationships/slideLayout" Target="../slideLayouts/slideLayout705.xml"/><Relationship Id="rId10" Type="http://schemas.openxmlformats.org/officeDocument/2006/relationships/slideLayout" Target="../slideLayouts/slideLayout710.xml"/><Relationship Id="rId4" Type="http://schemas.openxmlformats.org/officeDocument/2006/relationships/slideLayout" Target="../slideLayouts/slideLayout704.xml"/><Relationship Id="rId9" Type="http://schemas.openxmlformats.org/officeDocument/2006/relationships/slideLayout" Target="../slideLayouts/slideLayout709.xml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9.xml"/><Relationship Id="rId3" Type="http://schemas.openxmlformats.org/officeDocument/2006/relationships/slideLayout" Target="../slideLayouts/slideLayout714.xml"/><Relationship Id="rId7" Type="http://schemas.openxmlformats.org/officeDocument/2006/relationships/slideLayout" Target="../slideLayouts/slideLayout718.xml"/><Relationship Id="rId12" Type="http://schemas.openxmlformats.org/officeDocument/2006/relationships/theme" Target="../theme/theme66.xml"/><Relationship Id="rId2" Type="http://schemas.openxmlformats.org/officeDocument/2006/relationships/slideLayout" Target="../slideLayouts/slideLayout713.xml"/><Relationship Id="rId1" Type="http://schemas.openxmlformats.org/officeDocument/2006/relationships/slideLayout" Target="../slideLayouts/slideLayout712.xml"/><Relationship Id="rId6" Type="http://schemas.openxmlformats.org/officeDocument/2006/relationships/slideLayout" Target="../slideLayouts/slideLayout717.xml"/><Relationship Id="rId11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716.xml"/><Relationship Id="rId10" Type="http://schemas.openxmlformats.org/officeDocument/2006/relationships/slideLayout" Target="../slideLayouts/slideLayout721.xml"/><Relationship Id="rId4" Type="http://schemas.openxmlformats.org/officeDocument/2006/relationships/slideLayout" Target="../slideLayouts/slideLayout715.xml"/><Relationship Id="rId9" Type="http://schemas.openxmlformats.org/officeDocument/2006/relationships/slideLayout" Target="../slideLayouts/slideLayout720.xml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25.xml"/><Relationship Id="rId7" Type="http://schemas.openxmlformats.org/officeDocument/2006/relationships/slideLayout" Target="../slideLayouts/slideLayout729.xml"/><Relationship Id="rId12" Type="http://schemas.openxmlformats.org/officeDocument/2006/relationships/theme" Target="../theme/theme67.xml"/><Relationship Id="rId2" Type="http://schemas.openxmlformats.org/officeDocument/2006/relationships/slideLayout" Target="../slideLayouts/slideLayout724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5" Type="http://schemas.openxmlformats.org/officeDocument/2006/relationships/slideLayout" Target="../slideLayouts/slideLayout727.xml"/><Relationship Id="rId10" Type="http://schemas.openxmlformats.org/officeDocument/2006/relationships/slideLayout" Target="../slideLayouts/slideLayout732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1.xml"/><Relationship Id="rId3" Type="http://schemas.openxmlformats.org/officeDocument/2006/relationships/slideLayout" Target="../slideLayouts/slideLayout736.xml"/><Relationship Id="rId7" Type="http://schemas.openxmlformats.org/officeDocument/2006/relationships/slideLayout" Target="../slideLayouts/slideLayout740.xml"/><Relationship Id="rId12" Type="http://schemas.openxmlformats.org/officeDocument/2006/relationships/theme" Target="../theme/theme68.xml"/><Relationship Id="rId2" Type="http://schemas.openxmlformats.org/officeDocument/2006/relationships/slideLayout" Target="../slideLayouts/slideLayout735.xml"/><Relationship Id="rId1" Type="http://schemas.openxmlformats.org/officeDocument/2006/relationships/slideLayout" Target="../slideLayouts/slideLayout734.xml"/><Relationship Id="rId6" Type="http://schemas.openxmlformats.org/officeDocument/2006/relationships/slideLayout" Target="../slideLayouts/slideLayout739.xml"/><Relationship Id="rId11" Type="http://schemas.openxmlformats.org/officeDocument/2006/relationships/slideLayout" Target="../slideLayouts/slideLayout744.xml"/><Relationship Id="rId5" Type="http://schemas.openxmlformats.org/officeDocument/2006/relationships/slideLayout" Target="../slideLayouts/slideLayout738.xml"/><Relationship Id="rId10" Type="http://schemas.openxmlformats.org/officeDocument/2006/relationships/slideLayout" Target="../slideLayouts/slideLayout743.xml"/><Relationship Id="rId4" Type="http://schemas.openxmlformats.org/officeDocument/2006/relationships/slideLayout" Target="../slideLayouts/slideLayout737.xml"/><Relationship Id="rId9" Type="http://schemas.openxmlformats.org/officeDocument/2006/relationships/slideLayout" Target="../slideLayouts/slideLayout742.xml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theme" Target="../theme/theme69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3.xml"/><Relationship Id="rId3" Type="http://schemas.openxmlformats.org/officeDocument/2006/relationships/slideLayout" Target="../slideLayouts/slideLayout758.xml"/><Relationship Id="rId7" Type="http://schemas.openxmlformats.org/officeDocument/2006/relationships/slideLayout" Target="../slideLayouts/slideLayout762.xml"/><Relationship Id="rId12" Type="http://schemas.openxmlformats.org/officeDocument/2006/relationships/theme" Target="../theme/theme70.xml"/><Relationship Id="rId2" Type="http://schemas.openxmlformats.org/officeDocument/2006/relationships/slideLayout" Target="../slideLayouts/slideLayout757.xml"/><Relationship Id="rId1" Type="http://schemas.openxmlformats.org/officeDocument/2006/relationships/slideLayout" Target="../slideLayouts/slideLayout756.xml"/><Relationship Id="rId6" Type="http://schemas.openxmlformats.org/officeDocument/2006/relationships/slideLayout" Target="../slideLayouts/slideLayout761.xml"/><Relationship Id="rId11" Type="http://schemas.openxmlformats.org/officeDocument/2006/relationships/slideLayout" Target="../slideLayouts/slideLayout766.xml"/><Relationship Id="rId5" Type="http://schemas.openxmlformats.org/officeDocument/2006/relationships/slideLayout" Target="../slideLayouts/slideLayout760.xml"/><Relationship Id="rId10" Type="http://schemas.openxmlformats.org/officeDocument/2006/relationships/slideLayout" Target="../slideLayouts/slideLayout765.xml"/><Relationship Id="rId4" Type="http://schemas.openxmlformats.org/officeDocument/2006/relationships/slideLayout" Target="../slideLayouts/slideLayout759.xml"/><Relationship Id="rId9" Type="http://schemas.openxmlformats.org/officeDocument/2006/relationships/slideLayout" Target="../slideLayouts/slideLayout764.xml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4.xml"/><Relationship Id="rId3" Type="http://schemas.openxmlformats.org/officeDocument/2006/relationships/slideLayout" Target="../slideLayouts/slideLayout769.xml"/><Relationship Id="rId7" Type="http://schemas.openxmlformats.org/officeDocument/2006/relationships/slideLayout" Target="../slideLayouts/slideLayout773.xml"/><Relationship Id="rId12" Type="http://schemas.openxmlformats.org/officeDocument/2006/relationships/theme" Target="../theme/theme71.xml"/><Relationship Id="rId2" Type="http://schemas.openxmlformats.org/officeDocument/2006/relationships/slideLayout" Target="../slideLayouts/slideLayout768.xml"/><Relationship Id="rId1" Type="http://schemas.openxmlformats.org/officeDocument/2006/relationships/slideLayout" Target="../slideLayouts/slideLayout767.xml"/><Relationship Id="rId6" Type="http://schemas.openxmlformats.org/officeDocument/2006/relationships/slideLayout" Target="../slideLayouts/slideLayout772.xml"/><Relationship Id="rId11" Type="http://schemas.openxmlformats.org/officeDocument/2006/relationships/slideLayout" Target="../slideLayouts/slideLayout777.xml"/><Relationship Id="rId5" Type="http://schemas.openxmlformats.org/officeDocument/2006/relationships/slideLayout" Target="../slideLayouts/slideLayout771.xml"/><Relationship Id="rId10" Type="http://schemas.openxmlformats.org/officeDocument/2006/relationships/slideLayout" Target="../slideLayouts/slideLayout776.xml"/><Relationship Id="rId4" Type="http://schemas.openxmlformats.org/officeDocument/2006/relationships/slideLayout" Target="../slideLayouts/slideLayout770.xml"/><Relationship Id="rId9" Type="http://schemas.openxmlformats.org/officeDocument/2006/relationships/slideLayout" Target="../slideLayouts/slideLayout775.xml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5.xml"/><Relationship Id="rId3" Type="http://schemas.openxmlformats.org/officeDocument/2006/relationships/slideLayout" Target="../slideLayouts/slideLayout780.xml"/><Relationship Id="rId7" Type="http://schemas.openxmlformats.org/officeDocument/2006/relationships/slideLayout" Target="../slideLayouts/slideLayout784.xml"/><Relationship Id="rId12" Type="http://schemas.openxmlformats.org/officeDocument/2006/relationships/theme" Target="../theme/theme72.xml"/><Relationship Id="rId2" Type="http://schemas.openxmlformats.org/officeDocument/2006/relationships/slideLayout" Target="../slideLayouts/slideLayout779.xml"/><Relationship Id="rId1" Type="http://schemas.openxmlformats.org/officeDocument/2006/relationships/slideLayout" Target="../slideLayouts/slideLayout778.xml"/><Relationship Id="rId6" Type="http://schemas.openxmlformats.org/officeDocument/2006/relationships/slideLayout" Target="../slideLayouts/slideLayout783.xml"/><Relationship Id="rId11" Type="http://schemas.openxmlformats.org/officeDocument/2006/relationships/slideLayout" Target="../slideLayouts/slideLayout788.xml"/><Relationship Id="rId5" Type="http://schemas.openxmlformats.org/officeDocument/2006/relationships/slideLayout" Target="../slideLayouts/slideLayout782.xml"/><Relationship Id="rId10" Type="http://schemas.openxmlformats.org/officeDocument/2006/relationships/slideLayout" Target="../slideLayouts/slideLayout787.xml"/><Relationship Id="rId4" Type="http://schemas.openxmlformats.org/officeDocument/2006/relationships/slideLayout" Target="../slideLayouts/slideLayout781.xml"/><Relationship Id="rId9" Type="http://schemas.openxmlformats.org/officeDocument/2006/relationships/slideLayout" Target="../slideLayouts/slideLayout786.xml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91.xml"/><Relationship Id="rId7" Type="http://schemas.openxmlformats.org/officeDocument/2006/relationships/slideLayout" Target="../slideLayouts/slideLayout795.xml"/><Relationship Id="rId12" Type="http://schemas.openxmlformats.org/officeDocument/2006/relationships/theme" Target="../theme/theme73.xml"/><Relationship Id="rId2" Type="http://schemas.openxmlformats.org/officeDocument/2006/relationships/slideLayout" Target="../slideLayouts/slideLayout790.xml"/><Relationship Id="rId1" Type="http://schemas.openxmlformats.org/officeDocument/2006/relationships/slideLayout" Target="../slideLayouts/slideLayout789.xml"/><Relationship Id="rId6" Type="http://schemas.openxmlformats.org/officeDocument/2006/relationships/slideLayout" Target="../slideLayouts/slideLayout794.xml"/><Relationship Id="rId11" Type="http://schemas.openxmlformats.org/officeDocument/2006/relationships/slideLayout" Target="../slideLayouts/slideLayout799.xml"/><Relationship Id="rId5" Type="http://schemas.openxmlformats.org/officeDocument/2006/relationships/slideLayout" Target="../slideLayouts/slideLayout793.xml"/><Relationship Id="rId10" Type="http://schemas.openxmlformats.org/officeDocument/2006/relationships/slideLayout" Target="../slideLayouts/slideLayout798.xml"/><Relationship Id="rId4" Type="http://schemas.openxmlformats.org/officeDocument/2006/relationships/slideLayout" Target="../slideLayouts/slideLayout792.xml"/><Relationship Id="rId9" Type="http://schemas.openxmlformats.org/officeDocument/2006/relationships/slideLayout" Target="../slideLayouts/slideLayout797.xml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2.xml"/><Relationship Id="rId7" Type="http://schemas.openxmlformats.org/officeDocument/2006/relationships/slideLayout" Target="../slideLayouts/slideLayout806.xml"/><Relationship Id="rId12" Type="http://schemas.openxmlformats.org/officeDocument/2006/relationships/theme" Target="../theme/theme74.xml"/><Relationship Id="rId2" Type="http://schemas.openxmlformats.org/officeDocument/2006/relationships/slideLayout" Target="../slideLayouts/slideLayout801.xml"/><Relationship Id="rId1" Type="http://schemas.openxmlformats.org/officeDocument/2006/relationships/slideLayout" Target="../slideLayouts/slideLayout800.xml"/><Relationship Id="rId6" Type="http://schemas.openxmlformats.org/officeDocument/2006/relationships/slideLayout" Target="../slideLayouts/slideLayout805.xml"/><Relationship Id="rId11" Type="http://schemas.openxmlformats.org/officeDocument/2006/relationships/slideLayout" Target="../slideLayouts/slideLayout810.xml"/><Relationship Id="rId5" Type="http://schemas.openxmlformats.org/officeDocument/2006/relationships/slideLayout" Target="../slideLayouts/slideLayout804.xml"/><Relationship Id="rId10" Type="http://schemas.openxmlformats.org/officeDocument/2006/relationships/slideLayout" Target="../slideLayouts/slideLayout809.xml"/><Relationship Id="rId4" Type="http://schemas.openxmlformats.org/officeDocument/2006/relationships/slideLayout" Target="../slideLayouts/slideLayout803.xml"/><Relationship Id="rId9" Type="http://schemas.openxmlformats.org/officeDocument/2006/relationships/slideLayout" Target="../slideLayouts/slideLayout808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75.xml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813.xml"/><Relationship Id="rId7" Type="http://schemas.openxmlformats.org/officeDocument/2006/relationships/slideLayout" Target="../slideLayouts/slideLayout817.xml"/><Relationship Id="rId12" Type="http://schemas.openxmlformats.org/officeDocument/2006/relationships/slideLayout" Target="../slideLayouts/slideLayout822.xml"/><Relationship Id="rId2" Type="http://schemas.openxmlformats.org/officeDocument/2006/relationships/slideLayout" Target="../slideLayouts/slideLayout812.xml"/><Relationship Id="rId1" Type="http://schemas.openxmlformats.org/officeDocument/2006/relationships/slideLayout" Target="../slideLayouts/slideLayout811.xml"/><Relationship Id="rId6" Type="http://schemas.openxmlformats.org/officeDocument/2006/relationships/slideLayout" Target="../slideLayouts/slideLayout816.xml"/><Relationship Id="rId11" Type="http://schemas.openxmlformats.org/officeDocument/2006/relationships/slideLayout" Target="../slideLayouts/slideLayout821.xml"/><Relationship Id="rId5" Type="http://schemas.openxmlformats.org/officeDocument/2006/relationships/slideLayout" Target="../slideLayouts/slideLayout815.xml"/><Relationship Id="rId10" Type="http://schemas.openxmlformats.org/officeDocument/2006/relationships/slideLayout" Target="../slideLayouts/slideLayout820.xml"/><Relationship Id="rId4" Type="http://schemas.openxmlformats.org/officeDocument/2006/relationships/slideLayout" Target="../slideLayouts/slideLayout814.xml"/><Relationship Id="rId9" Type="http://schemas.openxmlformats.org/officeDocument/2006/relationships/slideLayout" Target="../slideLayouts/slideLayout81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25.xml"/><Relationship Id="rId7" Type="http://schemas.openxmlformats.org/officeDocument/2006/relationships/slideLayout" Target="../slideLayouts/slideLayout829.xml"/><Relationship Id="rId12" Type="http://schemas.openxmlformats.org/officeDocument/2006/relationships/theme" Target="../theme/theme77.xml"/><Relationship Id="rId2" Type="http://schemas.openxmlformats.org/officeDocument/2006/relationships/slideLayout" Target="../slideLayouts/slideLayout824.xml"/><Relationship Id="rId1" Type="http://schemas.openxmlformats.org/officeDocument/2006/relationships/slideLayout" Target="../slideLayouts/slideLayout823.xml"/><Relationship Id="rId6" Type="http://schemas.openxmlformats.org/officeDocument/2006/relationships/slideLayout" Target="../slideLayouts/slideLayout828.xml"/><Relationship Id="rId11" Type="http://schemas.openxmlformats.org/officeDocument/2006/relationships/slideLayout" Target="../slideLayouts/slideLayout833.xml"/><Relationship Id="rId5" Type="http://schemas.openxmlformats.org/officeDocument/2006/relationships/slideLayout" Target="../slideLayouts/slideLayout827.xml"/><Relationship Id="rId10" Type="http://schemas.openxmlformats.org/officeDocument/2006/relationships/slideLayout" Target="../slideLayouts/slideLayout832.xml"/><Relationship Id="rId4" Type="http://schemas.openxmlformats.org/officeDocument/2006/relationships/slideLayout" Target="../slideLayouts/slideLayout826.xml"/><Relationship Id="rId9" Type="http://schemas.openxmlformats.org/officeDocument/2006/relationships/slideLayout" Target="../slideLayouts/slideLayout831.xml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1.xml"/><Relationship Id="rId3" Type="http://schemas.openxmlformats.org/officeDocument/2006/relationships/slideLayout" Target="../slideLayouts/slideLayout836.xml"/><Relationship Id="rId7" Type="http://schemas.openxmlformats.org/officeDocument/2006/relationships/slideLayout" Target="../slideLayouts/slideLayout840.xml"/><Relationship Id="rId12" Type="http://schemas.openxmlformats.org/officeDocument/2006/relationships/theme" Target="../theme/theme78.xml"/><Relationship Id="rId2" Type="http://schemas.openxmlformats.org/officeDocument/2006/relationships/slideLayout" Target="../slideLayouts/slideLayout835.xml"/><Relationship Id="rId1" Type="http://schemas.openxmlformats.org/officeDocument/2006/relationships/slideLayout" Target="../slideLayouts/slideLayout834.xml"/><Relationship Id="rId6" Type="http://schemas.openxmlformats.org/officeDocument/2006/relationships/slideLayout" Target="../slideLayouts/slideLayout839.xml"/><Relationship Id="rId11" Type="http://schemas.openxmlformats.org/officeDocument/2006/relationships/slideLayout" Target="../slideLayouts/slideLayout844.xml"/><Relationship Id="rId5" Type="http://schemas.openxmlformats.org/officeDocument/2006/relationships/slideLayout" Target="../slideLayouts/slideLayout838.xml"/><Relationship Id="rId10" Type="http://schemas.openxmlformats.org/officeDocument/2006/relationships/slideLayout" Target="../slideLayouts/slideLayout843.xml"/><Relationship Id="rId4" Type="http://schemas.openxmlformats.org/officeDocument/2006/relationships/slideLayout" Target="../slideLayouts/slideLayout837.xml"/><Relationship Id="rId9" Type="http://schemas.openxmlformats.org/officeDocument/2006/relationships/slideLayout" Target="../slideLayouts/slideLayout842.xml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47.xml"/><Relationship Id="rId7" Type="http://schemas.openxmlformats.org/officeDocument/2006/relationships/slideLayout" Target="../slideLayouts/slideLayout851.xml"/><Relationship Id="rId12" Type="http://schemas.openxmlformats.org/officeDocument/2006/relationships/theme" Target="../theme/theme79.xml"/><Relationship Id="rId2" Type="http://schemas.openxmlformats.org/officeDocument/2006/relationships/slideLayout" Target="../slideLayouts/slideLayout846.xml"/><Relationship Id="rId1" Type="http://schemas.openxmlformats.org/officeDocument/2006/relationships/slideLayout" Target="../slideLayouts/slideLayout845.xml"/><Relationship Id="rId6" Type="http://schemas.openxmlformats.org/officeDocument/2006/relationships/slideLayout" Target="../slideLayouts/slideLayout850.xml"/><Relationship Id="rId11" Type="http://schemas.openxmlformats.org/officeDocument/2006/relationships/slideLayout" Target="../slideLayouts/slideLayout855.xml"/><Relationship Id="rId5" Type="http://schemas.openxmlformats.org/officeDocument/2006/relationships/slideLayout" Target="../slideLayouts/slideLayout849.xml"/><Relationship Id="rId10" Type="http://schemas.openxmlformats.org/officeDocument/2006/relationships/slideLayout" Target="../slideLayouts/slideLayout854.xml"/><Relationship Id="rId4" Type="http://schemas.openxmlformats.org/officeDocument/2006/relationships/slideLayout" Target="../slideLayouts/slideLayout848.xml"/><Relationship Id="rId9" Type="http://schemas.openxmlformats.org/officeDocument/2006/relationships/slideLayout" Target="../slideLayouts/slideLayout8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58.xml"/><Relationship Id="rId7" Type="http://schemas.openxmlformats.org/officeDocument/2006/relationships/slideLayout" Target="../slideLayouts/slideLayout862.xml"/><Relationship Id="rId12" Type="http://schemas.openxmlformats.org/officeDocument/2006/relationships/theme" Target="../theme/theme80.xml"/><Relationship Id="rId2" Type="http://schemas.openxmlformats.org/officeDocument/2006/relationships/slideLayout" Target="../slideLayouts/slideLayout857.xml"/><Relationship Id="rId1" Type="http://schemas.openxmlformats.org/officeDocument/2006/relationships/slideLayout" Target="../slideLayouts/slideLayout856.xml"/><Relationship Id="rId6" Type="http://schemas.openxmlformats.org/officeDocument/2006/relationships/slideLayout" Target="../slideLayouts/slideLayout861.xml"/><Relationship Id="rId11" Type="http://schemas.openxmlformats.org/officeDocument/2006/relationships/slideLayout" Target="../slideLayouts/slideLayout866.xml"/><Relationship Id="rId5" Type="http://schemas.openxmlformats.org/officeDocument/2006/relationships/slideLayout" Target="../slideLayouts/slideLayout860.xml"/><Relationship Id="rId10" Type="http://schemas.openxmlformats.org/officeDocument/2006/relationships/slideLayout" Target="../slideLayouts/slideLayout865.xml"/><Relationship Id="rId4" Type="http://schemas.openxmlformats.org/officeDocument/2006/relationships/slideLayout" Target="../slideLayouts/slideLayout859.xml"/><Relationship Id="rId9" Type="http://schemas.openxmlformats.org/officeDocument/2006/relationships/slideLayout" Target="../slideLayouts/slideLayout864.xml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69.xml"/><Relationship Id="rId7" Type="http://schemas.openxmlformats.org/officeDocument/2006/relationships/slideLayout" Target="../slideLayouts/slideLayout873.xml"/><Relationship Id="rId12" Type="http://schemas.openxmlformats.org/officeDocument/2006/relationships/theme" Target="../theme/theme81.xml"/><Relationship Id="rId2" Type="http://schemas.openxmlformats.org/officeDocument/2006/relationships/slideLayout" Target="../slideLayouts/slideLayout868.xml"/><Relationship Id="rId1" Type="http://schemas.openxmlformats.org/officeDocument/2006/relationships/slideLayout" Target="../slideLayouts/slideLayout867.xml"/><Relationship Id="rId6" Type="http://schemas.openxmlformats.org/officeDocument/2006/relationships/slideLayout" Target="../slideLayouts/slideLayout872.xml"/><Relationship Id="rId11" Type="http://schemas.openxmlformats.org/officeDocument/2006/relationships/slideLayout" Target="../slideLayouts/slideLayout877.xml"/><Relationship Id="rId5" Type="http://schemas.openxmlformats.org/officeDocument/2006/relationships/slideLayout" Target="../slideLayouts/slideLayout871.xml"/><Relationship Id="rId10" Type="http://schemas.openxmlformats.org/officeDocument/2006/relationships/slideLayout" Target="../slideLayouts/slideLayout876.xml"/><Relationship Id="rId4" Type="http://schemas.openxmlformats.org/officeDocument/2006/relationships/slideLayout" Target="../slideLayouts/slideLayout870.xml"/><Relationship Id="rId9" Type="http://schemas.openxmlformats.org/officeDocument/2006/relationships/slideLayout" Target="../slideLayouts/slideLayout875.xml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80.xml"/><Relationship Id="rId7" Type="http://schemas.openxmlformats.org/officeDocument/2006/relationships/slideLayout" Target="../slideLayouts/slideLayout884.xml"/><Relationship Id="rId12" Type="http://schemas.openxmlformats.org/officeDocument/2006/relationships/theme" Target="../theme/theme82.xml"/><Relationship Id="rId2" Type="http://schemas.openxmlformats.org/officeDocument/2006/relationships/slideLayout" Target="../slideLayouts/slideLayout879.xml"/><Relationship Id="rId1" Type="http://schemas.openxmlformats.org/officeDocument/2006/relationships/slideLayout" Target="../slideLayouts/slideLayout878.xml"/><Relationship Id="rId6" Type="http://schemas.openxmlformats.org/officeDocument/2006/relationships/slideLayout" Target="../slideLayouts/slideLayout883.xml"/><Relationship Id="rId11" Type="http://schemas.openxmlformats.org/officeDocument/2006/relationships/slideLayout" Target="../slideLayouts/slideLayout888.xml"/><Relationship Id="rId5" Type="http://schemas.openxmlformats.org/officeDocument/2006/relationships/slideLayout" Target="../slideLayouts/slideLayout882.xml"/><Relationship Id="rId10" Type="http://schemas.openxmlformats.org/officeDocument/2006/relationships/slideLayout" Target="../slideLayouts/slideLayout887.xml"/><Relationship Id="rId4" Type="http://schemas.openxmlformats.org/officeDocument/2006/relationships/slideLayout" Target="../slideLayouts/slideLayout881.xml"/><Relationship Id="rId9" Type="http://schemas.openxmlformats.org/officeDocument/2006/relationships/slideLayout" Target="../slideLayouts/slideLayout886.xml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slideLayout" Target="../slideLayouts/slideLayout901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9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theme" Target="../theme/theme83.xml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04.xml"/><Relationship Id="rId7" Type="http://schemas.openxmlformats.org/officeDocument/2006/relationships/slideLayout" Target="../slideLayouts/slideLayout908.xml"/><Relationship Id="rId12" Type="http://schemas.openxmlformats.org/officeDocument/2006/relationships/theme" Target="../theme/theme84.xml"/><Relationship Id="rId2" Type="http://schemas.openxmlformats.org/officeDocument/2006/relationships/slideLayout" Target="../slideLayouts/slideLayout903.xml"/><Relationship Id="rId1" Type="http://schemas.openxmlformats.org/officeDocument/2006/relationships/slideLayout" Target="../slideLayouts/slideLayout902.xml"/><Relationship Id="rId6" Type="http://schemas.openxmlformats.org/officeDocument/2006/relationships/slideLayout" Target="../slideLayouts/slideLayout907.xml"/><Relationship Id="rId11" Type="http://schemas.openxmlformats.org/officeDocument/2006/relationships/slideLayout" Target="../slideLayouts/slideLayout912.xml"/><Relationship Id="rId5" Type="http://schemas.openxmlformats.org/officeDocument/2006/relationships/slideLayout" Target="../slideLayouts/slideLayout906.xml"/><Relationship Id="rId10" Type="http://schemas.openxmlformats.org/officeDocument/2006/relationships/slideLayout" Target="../slideLayouts/slideLayout911.xml"/><Relationship Id="rId4" Type="http://schemas.openxmlformats.org/officeDocument/2006/relationships/slideLayout" Target="../slideLayouts/slideLayout905.xml"/><Relationship Id="rId9" Type="http://schemas.openxmlformats.org/officeDocument/2006/relationships/slideLayout" Target="../slideLayouts/slideLayout910.xml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theme" Target="../theme/theme85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6.xml"/><Relationship Id="rId7" Type="http://schemas.openxmlformats.org/officeDocument/2006/relationships/slideLayout" Target="../slideLayouts/slideLayout930.xml"/><Relationship Id="rId12" Type="http://schemas.openxmlformats.org/officeDocument/2006/relationships/theme" Target="../theme/theme86.xml"/><Relationship Id="rId2" Type="http://schemas.openxmlformats.org/officeDocument/2006/relationships/slideLayout" Target="../slideLayouts/slideLayout925.xm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1" Type="http://schemas.openxmlformats.org/officeDocument/2006/relationships/slideLayout" Target="../slideLayouts/slideLayout934.xml"/><Relationship Id="rId5" Type="http://schemas.openxmlformats.org/officeDocument/2006/relationships/slideLayout" Target="../slideLayouts/slideLayout928.xml"/><Relationship Id="rId10" Type="http://schemas.openxmlformats.org/officeDocument/2006/relationships/slideLayout" Target="../slideLayouts/slideLayout933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37.xml"/><Relationship Id="rId7" Type="http://schemas.openxmlformats.org/officeDocument/2006/relationships/slideLayout" Target="../slideLayouts/slideLayout941.xml"/><Relationship Id="rId12" Type="http://schemas.openxmlformats.org/officeDocument/2006/relationships/theme" Target="../theme/theme87.xml"/><Relationship Id="rId2" Type="http://schemas.openxmlformats.org/officeDocument/2006/relationships/slideLayout" Target="../slideLayouts/slideLayout936.xml"/><Relationship Id="rId1" Type="http://schemas.openxmlformats.org/officeDocument/2006/relationships/slideLayout" Target="../slideLayouts/slideLayout935.xml"/><Relationship Id="rId6" Type="http://schemas.openxmlformats.org/officeDocument/2006/relationships/slideLayout" Target="../slideLayouts/slideLayout940.xml"/><Relationship Id="rId11" Type="http://schemas.openxmlformats.org/officeDocument/2006/relationships/slideLayout" Target="../slideLayouts/slideLayout945.xml"/><Relationship Id="rId5" Type="http://schemas.openxmlformats.org/officeDocument/2006/relationships/slideLayout" Target="../slideLayouts/slideLayout939.xml"/><Relationship Id="rId10" Type="http://schemas.openxmlformats.org/officeDocument/2006/relationships/slideLayout" Target="../slideLayouts/slideLayout944.xml"/><Relationship Id="rId4" Type="http://schemas.openxmlformats.org/officeDocument/2006/relationships/slideLayout" Target="../slideLayouts/slideLayout938.xml"/><Relationship Id="rId9" Type="http://schemas.openxmlformats.org/officeDocument/2006/relationships/slideLayout" Target="../slideLayouts/slideLayout943.xml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48.xml"/><Relationship Id="rId7" Type="http://schemas.openxmlformats.org/officeDocument/2006/relationships/slideLayout" Target="../slideLayouts/slideLayout952.xml"/><Relationship Id="rId12" Type="http://schemas.openxmlformats.org/officeDocument/2006/relationships/theme" Target="../theme/theme88.xml"/><Relationship Id="rId2" Type="http://schemas.openxmlformats.org/officeDocument/2006/relationships/slideLayout" Target="../slideLayouts/slideLayout947.xml"/><Relationship Id="rId1" Type="http://schemas.openxmlformats.org/officeDocument/2006/relationships/slideLayout" Target="../slideLayouts/slideLayout946.xml"/><Relationship Id="rId6" Type="http://schemas.openxmlformats.org/officeDocument/2006/relationships/slideLayout" Target="../slideLayouts/slideLayout951.xml"/><Relationship Id="rId11" Type="http://schemas.openxmlformats.org/officeDocument/2006/relationships/slideLayout" Target="../slideLayouts/slideLayout956.xml"/><Relationship Id="rId5" Type="http://schemas.openxmlformats.org/officeDocument/2006/relationships/slideLayout" Target="../slideLayouts/slideLayout950.xml"/><Relationship Id="rId10" Type="http://schemas.openxmlformats.org/officeDocument/2006/relationships/slideLayout" Target="../slideLayouts/slideLayout955.xml"/><Relationship Id="rId4" Type="http://schemas.openxmlformats.org/officeDocument/2006/relationships/slideLayout" Target="../slideLayouts/slideLayout949.xml"/><Relationship Id="rId9" Type="http://schemas.openxmlformats.org/officeDocument/2006/relationships/slideLayout" Target="../slideLayouts/slideLayout954.xml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59.xml"/><Relationship Id="rId7" Type="http://schemas.openxmlformats.org/officeDocument/2006/relationships/slideLayout" Target="../slideLayouts/slideLayout963.xml"/><Relationship Id="rId12" Type="http://schemas.openxmlformats.org/officeDocument/2006/relationships/theme" Target="../theme/theme89.xml"/><Relationship Id="rId2" Type="http://schemas.openxmlformats.org/officeDocument/2006/relationships/slideLayout" Target="../slideLayouts/slideLayout958.xml"/><Relationship Id="rId1" Type="http://schemas.openxmlformats.org/officeDocument/2006/relationships/slideLayout" Target="../slideLayouts/slideLayout957.xml"/><Relationship Id="rId6" Type="http://schemas.openxmlformats.org/officeDocument/2006/relationships/slideLayout" Target="../slideLayouts/slideLayout962.xml"/><Relationship Id="rId11" Type="http://schemas.openxmlformats.org/officeDocument/2006/relationships/slideLayout" Target="../slideLayouts/slideLayout967.xml"/><Relationship Id="rId5" Type="http://schemas.openxmlformats.org/officeDocument/2006/relationships/slideLayout" Target="../slideLayouts/slideLayout961.xml"/><Relationship Id="rId10" Type="http://schemas.openxmlformats.org/officeDocument/2006/relationships/slideLayout" Target="../slideLayouts/slideLayout966.xml"/><Relationship Id="rId4" Type="http://schemas.openxmlformats.org/officeDocument/2006/relationships/slideLayout" Target="../slideLayouts/slideLayout960.xml"/><Relationship Id="rId9" Type="http://schemas.openxmlformats.org/officeDocument/2006/relationships/slideLayout" Target="../slideLayouts/slideLayout96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5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970.xml"/><Relationship Id="rId7" Type="http://schemas.openxmlformats.org/officeDocument/2006/relationships/slideLayout" Target="../slideLayouts/slideLayout974.xml"/><Relationship Id="rId12" Type="http://schemas.openxmlformats.org/officeDocument/2006/relationships/slideLayout" Target="../slideLayouts/slideLayout979.xml"/><Relationship Id="rId2" Type="http://schemas.openxmlformats.org/officeDocument/2006/relationships/slideLayout" Target="../slideLayouts/slideLayout969.xml"/><Relationship Id="rId1" Type="http://schemas.openxmlformats.org/officeDocument/2006/relationships/slideLayout" Target="../slideLayouts/slideLayout968.xml"/><Relationship Id="rId6" Type="http://schemas.openxmlformats.org/officeDocument/2006/relationships/slideLayout" Target="../slideLayouts/slideLayout973.xml"/><Relationship Id="rId11" Type="http://schemas.openxmlformats.org/officeDocument/2006/relationships/slideLayout" Target="../slideLayouts/slideLayout978.xml"/><Relationship Id="rId5" Type="http://schemas.openxmlformats.org/officeDocument/2006/relationships/slideLayout" Target="../slideLayouts/slideLayout972.xml"/><Relationship Id="rId10" Type="http://schemas.openxmlformats.org/officeDocument/2006/relationships/slideLayout" Target="../slideLayouts/slideLayout977.xml"/><Relationship Id="rId4" Type="http://schemas.openxmlformats.org/officeDocument/2006/relationships/slideLayout" Target="../slideLayouts/slideLayout971.xml"/><Relationship Id="rId9" Type="http://schemas.openxmlformats.org/officeDocument/2006/relationships/slideLayout" Target="../slideLayouts/slideLayout976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82.xml"/><Relationship Id="rId7" Type="http://schemas.openxmlformats.org/officeDocument/2006/relationships/slideLayout" Target="../slideLayouts/slideLayout986.xml"/><Relationship Id="rId12" Type="http://schemas.openxmlformats.org/officeDocument/2006/relationships/theme" Target="../theme/theme91.xml"/><Relationship Id="rId2" Type="http://schemas.openxmlformats.org/officeDocument/2006/relationships/slideLayout" Target="../slideLayouts/slideLayout981.xml"/><Relationship Id="rId1" Type="http://schemas.openxmlformats.org/officeDocument/2006/relationships/slideLayout" Target="../slideLayouts/slideLayout980.xml"/><Relationship Id="rId6" Type="http://schemas.openxmlformats.org/officeDocument/2006/relationships/slideLayout" Target="../slideLayouts/slideLayout985.xml"/><Relationship Id="rId11" Type="http://schemas.openxmlformats.org/officeDocument/2006/relationships/slideLayout" Target="../slideLayouts/slideLayout990.xml"/><Relationship Id="rId5" Type="http://schemas.openxmlformats.org/officeDocument/2006/relationships/slideLayout" Target="../slideLayouts/slideLayout984.xml"/><Relationship Id="rId10" Type="http://schemas.openxmlformats.org/officeDocument/2006/relationships/slideLayout" Target="../slideLayouts/slideLayout989.xml"/><Relationship Id="rId4" Type="http://schemas.openxmlformats.org/officeDocument/2006/relationships/slideLayout" Target="../slideLayouts/slideLayout983.xml"/><Relationship Id="rId9" Type="http://schemas.openxmlformats.org/officeDocument/2006/relationships/slideLayout" Target="../slideLayouts/slideLayout988.xml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93.xml"/><Relationship Id="rId7" Type="http://schemas.openxmlformats.org/officeDocument/2006/relationships/slideLayout" Target="../slideLayouts/slideLayout997.xml"/><Relationship Id="rId12" Type="http://schemas.openxmlformats.org/officeDocument/2006/relationships/theme" Target="../theme/theme92.xml"/><Relationship Id="rId2" Type="http://schemas.openxmlformats.org/officeDocument/2006/relationships/slideLayout" Target="../slideLayouts/slideLayout992.xml"/><Relationship Id="rId1" Type="http://schemas.openxmlformats.org/officeDocument/2006/relationships/slideLayout" Target="../slideLayouts/slideLayout991.xml"/><Relationship Id="rId6" Type="http://schemas.openxmlformats.org/officeDocument/2006/relationships/slideLayout" Target="../slideLayouts/slideLayout996.xml"/><Relationship Id="rId11" Type="http://schemas.openxmlformats.org/officeDocument/2006/relationships/slideLayout" Target="../slideLayouts/slideLayout1001.xml"/><Relationship Id="rId5" Type="http://schemas.openxmlformats.org/officeDocument/2006/relationships/slideLayout" Target="../slideLayouts/slideLayout995.xml"/><Relationship Id="rId10" Type="http://schemas.openxmlformats.org/officeDocument/2006/relationships/slideLayout" Target="../slideLayouts/slideLayout1000.xml"/><Relationship Id="rId4" Type="http://schemas.openxmlformats.org/officeDocument/2006/relationships/slideLayout" Target="../slideLayouts/slideLayout994.xml"/><Relationship Id="rId9" Type="http://schemas.openxmlformats.org/officeDocument/2006/relationships/slideLayout" Target="../slideLayouts/slideLayout999.xml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4.xml"/><Relationship Id="rId7" Type="http://schemas.openxmlformats.org/officeDocument/2006/relationships/slideLayout" Target="../slideLayouts/slideLayout1008.xml"/><Relationship Id="rId12" Type="http://schemas.openxmlformats.org/officeDocument/2006/relationships/theme" Target="../theme/theme93.xml"/><Relationship Id="rId2" Type="http://schemas.openxmlformats.org/officeDocument/2006/relationships/slideLayout" Target="../slideLayouts/slideLayout1003.xml"/><Relationship Id="rId1" Type="http://schemas.openxmlformats.org/officeDocument/2006/relationships/slideLayout" Target="../slideLayouts/slideLayout1002.xml"/><Relationship Id="rId6" Type="http://schemas.openxmlformats.org/officeDocument/2006/relationships/slideLayout" Target="../slideLayouts/slideLayout1007.xml"/><Relationship Id="rId11" Type="http://schemas.openxmlformats.org/officeDocument/2006/relationships/slideLayout" Target="../slideLayouts/slideLayout1012.xml"/><Relationship Id="rId5" Type="http://schemas.openxmlformats.org/officeDocument/2006/relationships/slideLayout" Target="../slideLayouts/slideLayout1006.xml"/><Relationship Id="rId10" Type="http://schemas.openxmlformats.org/officeDocument/2006/relationships/slideLayout" Target="../slideLayouts/slideLayout1011.xml"/><Relationship Id="rId4" Type="http://schemas.openxmlformats.org/officeDocument/2006/relationships/slideLayout" Target="../slideLayouts/slideLayout1005.xml"/><Relationship Id="rId9" Type="http://schemas.openxmlformats.org/officeDocument/2006/relationships/slideLayout" Target="../slideLayouts/slideLayout1010.xml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15.xml"/><Relationship Id="rId7" Type="http://schemas.openxmlformats.org/officeDocument/2006/relationships/slideLayout" Target="../slideLayouts/slideLayout1019.xml"/><Relationship Id="rId12" Type="http://schemas.openxmlformats.org/officeDocument/2006/relationships/theme" Target="../theme/theme94.xml"/><Relationship Id="rId2" Type="http://schemas.openxmlformats.org/officeDocument/2006/relationships/slideLayout" Target="../slideLayouts/slideLayout1014.xml"/><Relationship Id="rId1" Type="http://schemas.openxmlformats.org/officeDocument/2006/relationships/slideLayout" Target="../slideLayouts/slideLayout1013.xml"/><Relationship Id="rId6" Type="http://schemas.openxmlformats.org/officeDocument/2006/relationships/slideLayout" Target="../slideLayouts/slideLayout1018.xml"/><Relationship Id="rId11" Type="http://schemas.openxmlformats.org/officeDocument/2006/relationships/slideLayout" Target="../slideLayouts/slideLayout1023.xml"/><Relationship Id="rId5" Type="http://schemas.openxmlformats.org/officeDocument/2006/relationships/slideLayout" Target="../slideLayouts/slideLayout1017.xml"/><Relationship Id="rId10" Type="http://schemas.openxmlformats.org/officeDocument/2006/relationships/slideLayout" Target="../slideLayouts/slideLayout1022.xml"/><Relationship Id="rId4" Type="http://schemas.openxmlformats.org/officeDocument/2006/relationships/slideLayout" Target="../slideLayouts/slideLayout1016.xml"/><Relationship Id="rId9" Type="http://schemas.openxmlformats.org/officeDocument/2006/relationships/slideLayout" Target="../slideLayouts/slideLayout1021.xml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1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026.xml"/><Relationship Id="rId7" Type="http://schemas.openxmlformats.org/officeDocument/2006/relationships/slideLayout" Target="../slideLayouts/slideLayout1030.xml"/><Relationship Id="rId12" Type="http://schemas.openxmlformats.org/officeDocument/2006/relationships/slideLayout" Target="../slideLayouts/slideLayout1035.xml"/><Relationship Id="rId2" Type="http://schemas.openxmlformats.org/officeDocument/2006/relationships/slideLayout" Target="../slideLayouts/slideLayout1025.xml"/><Relationship Id="rId1" Type="http://schemas.openxmlformats.org/officeDocument/2006/relationships/slideLayout" Target="../slideLayouts/slideLayout1024.xml"/><Relationship Id="rId6" Type="http://schemas.openxmlformats.org/officeDocument/2006/relationships/slideLayout" Target="../slideLayouts/slideLayout1029.xml"/><Relationship Id="rId11" Type="http://schemas.openxmlformats.org/officeDocument/2006/relationships/slideLayout" Target="../slideLayouts/slideLayout1034.xml"/><Relationship Id="rId5" Type="http://schemas.openxmlformats.org/officeDocument/2006/relationships/slideLayout" Target="../slideLayouts/slideLayout1028.xml"/><Relationship Id="rId10" Type="http://schemas.openxmlformats.org/officeDocument/2006/relationships/slideLayout" Target="../slideLayouts/slideLayout1033.xml"/><Relationship Id="rId4" Type="http://schemas.openxmlformats.org/officeDocument/2006/relationships/slideLayout" Target="../slideLayouts/slideLayout1027.xml"/><Relationship Id="rId9" Type="http://schemas.openxmlformats.org/officeDocument/2006/relationships/slideLayout" Target="../slideLayouts/slideLayout1032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38.xml"/><Relationship Id="rId7" Type="http://schemas.openxmlformats.org/officeDocument/2006/relationships/slideLayout" Target="../slideLayouts/slideLayout1042.xml"/><Relationship Id="rId12" Type="http://schemas.openxmlformats.org/officeDocument/2006/relationships/theme" Target="../theme/theme96.xml"/><Relationship Id="rId2" Type="http://schemas.openxmlformats.org/officeDocument/2006/relationships/slideLayout" Target="../slideLayouts/slideLayout1037.xml"/><Relationship Id="rId1" Type="http://schemas.openxmlformats.org/officeDocument/2006/relationships/slideLayout" Target="../slideLayouts/slideLayout1036.xml"/><Relationship Id="rId6" Type="http://schemas.openxmlformats.org/officeDocument/2006/relationships/slideLayout" Target="../slideLayouts/slideLayout1041.xml"/><Relationship Id="rId11" Type="http://schemas.openxmlformats.org/officeDocument/2006/relationships/slideLayout" Target="../slideLayouts/slideLayout1046.xml"/><Relationship Id="rId5" Type="http://schemas.openxmlformats.org/officeDocument/2006/relationships/slideLayout" Target="../slideLayouts/slideLayout1040.xml"/><Relationship Id="rId10" Type="http://schemas.openxmlformats.org/officeDocument/2006/relationships/slideLayout" Target="../slideLayouts/slideLayout1045.xml"/><Relationship Id="rId4" Type="http://schemas.openxmlformats.org/officeDocument/2006/relationships/slideLayout" Target="../slideLayouts/slideLayout1039.xml"/><Relationship Id="rId9" Type="http://schemas.openxmlformats.org/officeDocument/2006/relationships/slideLayout" Target="../slideLayouts/slideLayout1044.xml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49.xml"/><Relationship Id="rId7" Type="http://schemas.openxmlformats.org/officeDocument/2006/relationships/slideLayout" Target="../slideLayouts/slideLayout1053.xml"/><Relationship Id="rId12" Type="http://schemas.openxmlformats.org/officeDocument/2006/relationships/theme" Target="../theme/theme97.xml"/><Relationship Id="rId2" Type="http://schemas.openxmlformats.org/officeDocument/2006/relationships/slideLayout" Target="../slideLayouts/slideLayout1048.xml"/><Relationship Id="rId1" Type="http://schemas.openxmlformats.org/officeDocument/2006/relationships/slideLayout" Target="../slideLayouts/slideLayout1047.xml"/><Relationship Id="rId6" Type="http://schemas.openxmlformats.org/officeDocument/2006/relationships/slideLayout" Target="../slideLayouts/slideLayout1052.xml"/><Relationship Id="rId11" Type="http://schemas.openxmlformats.org/officeDocument/2006/relationships/slideLayout" Target="../slideLayouts/slideLayout1057.xml"/><Relationship Id="rId5" Type="http://schemas.openxmlformats.org/officeDocument/2006/relationships/slideLayout" Target="../slideLayouts/slideLayout1051.xml"/><Relationship Id="rId10" Type="http://schemas.openxmlformats.org/officeDocument/2006/relationships/slideLayout" Target="../slideLayouts/slideLayout1056.xml"/><Relationship Id="rId4" Type="http://schemas.openxmlformats.org/officeDocument/2006/relationships/slideLayout" Target="../slideLayouts/slideLayout1050.xml"/><Relationship Id="rId9" Type="http://schemas.openxmlformats.org/officeDocument/2006/relationships/slideLayout" Target="../slideLayouts/slideLayout1055.xml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60.xml"/><Relationship Id="rId7" Type="http://schemas.openxmlformats.org/officeDocument/2006/relationships/slideLayout" Target="../slideLayouts/slideLayout1064.xml"/><Relationship Id="rId12" Type="http://schemas.openxmlformats.org/officeDocument/2006/relationships/theme" Target="../theme/theme98.xml"/><Relationship Id="rId2" Type="http://schemas.openxmlformats.org/officeDocument/2006/relationships/slideLayout" Target="../slideLayouts/slideLayout1059.xml"/><Relationship Id="rId1" Type="http://schemas.openxmlformats.org/officeDocument/2006/relationships/slideLayout" Target="../slideLayouts/slideLayout1058.xml"/><Relationship Id="rId6" Type="http://schemas.openxmlformats.org/officeDocument/2006/relationships/slideLayout" Target="../slideLayouts/slideLayout1063.xml"/><Relationship Id="rId11" Type="http://schemas.openxmlformats.org/officeDocument/2006/relationships/slideLayout" Target="../slideLayouts/slideLayout1068.xml"/><Relationship Id="rId5" Type="http://schemas.openxmlformats.org/officeDocument/2006/relationships/slideLayout" Target="../slideLayouts/slideLayout1062.xml"/><Relationship Id="rId10" Type="http://schemas.openxmlformats.org/officeDocument/2006/relationships/slideLayout" Target="../slideLayouts/slideLayout1067.xml"/><Relationship Id="rId4" Type="http://schemas.openxmlformats.org/officeDocument/2006/relationships/slideLayout" Target="../slideLayouts/slideLayout1061.xml"/><Relationship Id="rId9" Type="http://schemas.openxmlformats.org/officeDocument/2006/relationships/slideLayout" Target="../slideLayouts/slideLayout1066.xml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theme" Target="../theme/theme99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680" tIns="186840" rIns="373680" bIns="186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680" tIns="186840" rIns="373680" bIns="1868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359" tIns="155679" rIns="311359" bIns="155679"/>
          <a:lstStyle/>
          <a:p>
            <a:pPr>
              <a:defRPr/>
            </a:pPr>
            <a:endParaRPr lang="en-US" sz="6082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5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30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96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61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403" indent="-1167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759" indent="-1107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80587" indent="-1194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1518" indent="-10755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3520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8005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6594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3127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9668" indent="-1156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540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307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9613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6144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268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9221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5758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52295" algn="l" defTabSz="31130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100" y="1390279"/>
            <a:ext cx="16071339" cy="284778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441897"/>
            <a:ext cx="26420606" cy="2796405"/>
          </a:xfrm>
          <a:prstGeom prst="rect">
            <a:avLst/>
          </a:prstGeom>
        </p:spPr>
        <p:txBody>
          <a:bodyPr vert="horz" lIns="372905" tIns="186438" rIns="372905" bIns="18643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2898346"/>
            <a:ext cx="28947617" cy="321169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3041292"/>
            <a:ext cx="8074382" cy="2691103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3" y="33562426"/>
            <a:ext cx="11700405" cy="17737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9" r:id="rId10"/>
    <p:sldLayoutId id="2147483770" r:id="rId11"/>
    <p:sldLayoutId id="2147483771" r:id="rId12"/>
    <p:sldLayoutId id="2147483772" r:id="rId13"/>
  </p:sldLayoutIdLst>
  <p:hf hdr="0" ftr="0" dt="0"/>
  <p:txStyles>
    <p:titleStyle>
      <a:lvl1pPr algn="l" defTabSz="1553275" rtl="0" eaLnBrk="1" latinLnBrk="0" hangingPunct="1">
        <a:spcBef>
          <a:spcPct val="0"/>
        </a:spcBef>
        <a:buNone/>
        <a:defRPr sz="1232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164951" indent="-1164951" algn="l" defTabSz="1553275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24072" indent="-970789" algn="l" defTabSz="1553275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83181" indent="-776645" algn="l" defTabSz="1553275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36450" indent="-776645" algn="l" defTabSz="1553275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89730" indent="-776645" algn="l" defTabSz="1553275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005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627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649547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202824" indent="-776645" algn="l" defTabSz="1553275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275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6546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9820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3091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6368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963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2919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6182" algn="l" defTabSz="15532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515" tIns="204280" rIns="408515" bIns="2042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515" tIns="204280" rIns="408515" bIns="2042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384" tIns="170211" rIns="340384" bIns="1702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41" r:id="rId1"/>
    <p:sldLayoutId id="2147484842" r:id="rId2"/>
    <p:sldLayoutId id="2147484843" r:id="rId3"/>
    <p:sldLayoutId id="2147484844" r:id="rId4"/>
    <p:sldLayoutId id="2147484845" r:id="rId5"/>
    <p:sldLayoutId id="2147484846" r:id="rId6"/>
    <p:sldLayoutId id="2147484847" r:id="rId7"/>
    <p:sldLayoutId id="2147484848" r:id="rId8"/>
    <p:sldLayoutId id="2147484849" r:id="rId9"/>
    <p:sldLayoutId id="2147484850" r:id="rId10"/>
    <p:sldLayoutId id="214748485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6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3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4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646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211" indent="-12762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3344" indent="-1211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5005" indent="-13057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6682" indent="-11757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6990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8599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022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184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3462" indent="-12644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61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32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4847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6465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8079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9708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1313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2936" algn="l" defTabSz="340323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403" tIns="204228" rIns="408403" bIns="2042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403" tIns="204228" rIns="408403" bIns="2042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291" tIns="170167" rIns="340291" bIns="170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3" r:id="rId1"/>
    <p:sldLayoutId id="2147484854" r:id="rId2"/>
    <p:sldLayoutId id="2147484855" r:id="rId3"/>
    <p:sldLayoutId id="2147484856" r:id="rId4"/>
    <p:sldLayoutId id="2147484857" r:id="rId5"/>
    <p:sldLayoutId id="2147484858" r:id="rId6"/>
    <p:sldLayoutId id="2147484859" r:id="rId7"/>
    <p:sldLayoutId id="2147484860" r:id="rId8"/>
    <p:sldLayoutId id="2147484861" r:id="rId9"/>
    <p:sldLayoutId id="2147484862" r:id="rId10"/>
    <p:sldLayoutId id="214748486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115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22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34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45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859" indent="-1275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2656" indent="-1210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3956" indent="-13054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5309" indent="-11754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5267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6410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7562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8715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9866" indent="-12640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115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2299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344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4594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5741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6900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8038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9192" algn="l" defTabSz="340229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2"/>
            <a:ext cx="25923241" cy="4158302"/>
          </a:xfrm>
          <a:prstGeom prst="rect">
            <a:avLst/>
          </a:prstGeom>
        </p:spPr>
        <p:txBody>
          <a:bodyPr vert="horz" lIns="0" tIns="204140" rIns="0" bIns="20414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6800120"/>
            <a:ext cx="25923241" cy="25358151"/>
          </a:xfrm>
          <a:prstGeom prst="rect">
            <a:avLst/>
          </a:prstGeom>
        </p:spPr>
        <p:txBody>
          <a:bodyPr vert="horz" lIns="408220" tIns="204140" rIns="408220" bIns="20414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6838"/>
            <a:ext cx="67208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3366838"/>
            <a:ext cx="91211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6838"/>
            <a:ext cx="6720840" cy="1916651"/>
          </a:xfrm>
          <a:prstGeom prst="rect">
            <a:avLst/>
          </a:prstGeom>
        </p:spPr>
        <p:txBody>
          <a:bodyPr vert="horz" lIns="408220" tIns="204140" rIns="408220" bIns="20414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400838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400838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65" r:id="rId1"/>
    <p:sldLayoutId id="2147484866" r:id="rId2"/>
    <p:sldLayoutId id="2147484867" r:id="rId3"/>
    <p:sldLayoutId id="2147484868" r:id="rId4"/>
    <p:sldLayoutId id="2147484869" r:id="rId5"/>
    <p:sldLayoutId id="2147484870" r:id="rId6"/>
    <p:sldLayoutId id="2147484871" r:id="rId7"/>
    <p:sldLayoutId id="2147484872" r:id="rId8"/>
    <p:sldLayoutId id="2147484873" r:id="rId9"/>
    <p:sldLayoutId id="2147484874" r:id="rId10"/>
    <p:sldLayoutId id="2147484875" r:id="rId11"/>
  </p:sldLayoutIdLst>
  <p:hf hdr="0" ftr="0" dt="0"/>
  <p:txStyles>
    <p:titleStyle>
      <a:lvl1pPr algn="ctr" defTabSz="340083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275314" indent="-1275314" algn="l" defTabSz="3400838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63185" indent="-1062790" algn="l" defTabSz="3400838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51051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51463" indent="-850194" algn="l" defTabSz="3400838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51891" indent="-850194" algn="l" defTabSz="3400838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52307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52726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53148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453564" indent="-850194" algn="l" defTabSz="3400838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41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838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1262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1681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2099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2515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2933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3356" algn="l" defTabSz="340083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178" tIns="204118" rIns="408178" bIns="2041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178" tIns="204118" rIns="408178" bIns="20411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103" tIns="170076" rIns="340103" bIns="1700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77" r:id="rId1"/>
    <p:sldLayoutId id="2147484878" r:id="rId2"/>
    <p:sldLayoutId id="2147484879" r:id="rId3"/>
    <p:sldLayoutId id="2147484880" r:id="rId4"/>
    <p:sldLayoutId id="2147484881" r:id="rId5"/>
    <p:sldLayoutId id="2147484882" r:id="rId6"/>
    <p:sldLayoutId id="2147484883" r:id="rId7"/>
    <p:sldLayoutId id="2147484884" r:id="rId8"/>
    <p:sldLayoutId id="2147484885" r:id="rId9"/>
    <p:sldLayoutId id="2147484886" r:id="rId10"/>
    <p:sldLayoutId id="214748488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02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0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06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08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5155" indent="-12751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1284" indent="-1210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1867" indent="-1304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2566" indent="-11747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182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52034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52251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52472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52685" indent="-126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021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042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063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0852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1060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01286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01489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01705" algn="l" defTabSz="340042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063" tIns="204065" rIns="408063" bIns="204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063" tIns="204065" rIns="408063" bIns="204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008" tIns="170032" rIns="340008" bIns="1700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9" r:id="rId1"/>
    <p:sldLayoutId id="2147484890" r:id="rId2"/>
    <p:sldLayoutId id="2147484891" r:id="rId3"/>
    <p:sldLayoutId id="2147484892" r:id="rId4"/>
    <p:sldLayoutId id="2147484893" r:id="rId5"/>
    <p:sldLayoutId id="2147484894" r:id="rId6"/>
    <p:sldLayoutId id="2147484895" r:id="rId7"/>
    <p:sldLayoutId id="2147484896" r:id="rId8"/>
    <p:sldLayoutId id="2147484897" r:id="rId9"/>
    <p:sldLayoutId id="2147484898" r:id="rId10"/>
    <p:sldLayoutId id="214748489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7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94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92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803" indent="-12748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0598" indent="-1209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0821" indent="-13043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1198" indent="-11744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0106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9847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9598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9351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9095" indent="-12630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74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949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923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8984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8723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8482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8217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7965" algn="l" defTabSz="339949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953" tIns="204010" rIns="407953" bIns="2040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953" tIns="204010" rIns="407953" bIns="2040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916" tIns="169986" rIns="339916" bIns="1699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01" r:id="rId1"/>
    <p:sldLayoutId id="2147484902" r:id="rId2"/>
    <p:sldLayoutId id="2147484903" r:id="rId3"/>
    <p:sldLayoutId id="2147484904" r:id="rId4"/>
    <p:sldLayoutId id="2147484905" r:id="rId5"/>
    <p:sldLayoutId id="2147484906" r:id="rId6"/>
    <p:sldLayoutId id="2147484907" r:id="rId7"/>
    <p:sldLayoutId id="2147484908" r:id="rId8"/>
    <p:sldLayoutId id="2147484909" r:id="rId9"/>
    <p:sldLayoutId id="2147484910" r:id="rId10"/>
    <p:sldLayoutId id="214748491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92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85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7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71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449" indent="-1274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913" indent="-120957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9775" indent="-1303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9824" indent="-11741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838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7661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6944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6226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5507" indent="-12626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9275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855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783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7112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6387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567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4946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4223" algn="l" defTabSz="33985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840" tIns="203958" rIns="407840" bIns="203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840" tIns="203958" rIns="407840" bIns="203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822" tIns="169943" rIns="339822" bIns="16994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3" r:id="rId1"/>
    <p:sldLayoutId id="2147484914" r:id="rId2"/>
    <p:sldLayoutId id="2147484915" r:id="rId3"/>
    <p:sldLayoutId id="2147484916" r:id="rId4"/>
    <p:sldLayoutId id="2147484917" r:id="rId5"/>
    <p:sldLayoutId id="2147484918" r:id="rId6"/>
    <p:sldLayoutId id="2147484919" r:id="rId7"/>
    <p:sldLayoutId id="2147484920" r:id="rId8"/>
    <p:sldLayoutId id="2147484921" r:id="rId9"/>
    <p:sldLayoutId id="2147484922" r:id="rId10"/>
    <p:sldLayoutId id="214748492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8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76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64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5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4097" indent="-12740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9226" indent="-1209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8730" indent="-1303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8457" indent="-11738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6666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5478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429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43104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41920" indent="-12623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808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7626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643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524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4052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287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91673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90484" algn="l" defTabSz="33976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728" tIns="203903" rIns="407728" bIns="203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728" tIns="203903" rIns="407728" bIns="203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728" tIns="169897" rIns="339728" bIns="1698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25" r:id="rId1"/>
    <p:sldLayoutId id="2147484926" r:id="rId2"/>
    <p:sldLayoutId id="2147484927" r:id="rId3"/>
    <p:sldLayoutId id="2147484928" r:id="rId4"/>
    <p:sldLayoutId id="2147484929" r:id="rId5"/>
    <p:sldLayoutId id="2147484930" r:id="rId6"/>
    <p:sldLayoutId id="2147484931" r:id="rId7"/>
    <p:sldLayoutId id="2147484932" r:id="rId8"/>
    <p:sldLayoutId id="2147484933" r:id="rId9"/>
    <p:sldLayoutId id="2147484934" r:id="rId10"/>
    <p:sldLayoutId id="21474849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66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50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33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749" indent="-12737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8540" indent="-1208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7685" indent="-13032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7090" indent="-11735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4949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3292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41635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9986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8331" indent="-1261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833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669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502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3371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91717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9006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8399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6746" algn="l" defTabSz="33966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615" tIns="203850" rIns="407615" bIns="203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615" tIns="203850" rIns="407615" bIns="203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634" tIns="169853" rIns="339634" bIns="169853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7" r:id="rId1"/>
    <p:sldLayoutId id="2147484938" r:id="rId2"/>
    <p:sldLayoutId id="2147484939" r:id="rId3"/>
    <p:sldLayoutId id="2147484940" r:id="rId4"/>
    <p:sldLayoutId id="2147484941" r:id="rId5"/>
    <p:sldLayoutId id="2147484942" r:id="rId6"/>
    <p:sldLayoutId id="2147484943" r:id="rId7"/>
    <p:sldLayoutId id="2147484944" r:id="rId8"/>
    <p:sldLayoutId id="2147484945" r:id="rId9"/>
    <p:sldLayoutId id="2147484946" r:id="rId10"/>
    <p:sldLayoutId id="21474849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8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57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3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915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399" indent="-12733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854" indent="-12085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6637" indent="-13028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5723" indent="-11731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3231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41104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898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6867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4745" indent="-12616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873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5758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362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9150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9381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7265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5132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83007" algn="l" defTabSz="33957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503" tIns="203795" rIns="407503" bIns="203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503" tIns="203795" rIns="407503" bIns="203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541" tIns="169807" rIns="339541" bIns="1698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9" r:id="rId1"/>
    <p:sldLayoutId id="2147484950" r:id="rId2"/>
    <p:sldLayoutId id="2147484951" r:id="rId3"/>
    <p:sldLayoutId id="2147484952" r:id="rId4"/>
    <p:sldLayoutId id="2147484953" r:id="rId5"/>
    <p:sldLayoutId id="2147484954" r:id="rId6"/>
    <p:sldLayoutId id="2147484955" r:id="rId7"/>
    <p:sldLayoutId id="2147484956" r:id="rId8"/>
    <p:sldLayoutId id="2147484957" r:id="rId9"/>
    <p:sldLayoutId id="2147484958" r:id="rId10"/>
    <p:sldLayoutId id="21474849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74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48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2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96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3052" indent="-12730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7170" indent="-12082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5591" indent="-1302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4353" indent="-11728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4151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8919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6336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3748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31160" indent="-126127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740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4825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2226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9639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7047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4464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81862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9271" algn="l" defTabSz="33948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820" tIns="186395" rIns="372820" bIns="1863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820" tIns="186395" rIns="372820" bIns="1863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642" tIns="155309" rIns="310642" bIns="15530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9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8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87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16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676" indent="-1164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5450" indent="-11053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2483" indent="-1191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0893" indent="-10730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0188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3092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6015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8921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1830" indent="-11539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91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82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873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1643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4556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7462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0379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3284" algn="l" defTabSz="310582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390" tIns="203740" rIns="407390" bIns="203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390" tIns="203740" rIns="407390" bIns="20374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447" tIns="169761" rIns="339447" bIns="1697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9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38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908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77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705" indent="-12727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6488" indent="-120790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4545" indent="-13021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2985" indent="-11725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9797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6734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368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30628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7576" indent="-12609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938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389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9082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7770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4711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81664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8593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5537" algn="l" defTabSz="33938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278" tIns="203688" rIns="407278" bIns="2036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278" tIns="203688" rIns="407278" bIns="2036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353" tIns="169718" rIns="339353" bIns="1697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290" y="33374865"/>
            <a:ext cx="4245189" cy="20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73" r:id="rId1"/>
    <p:sldLayoutId id="2147484974" r:id="rId2"/>
    <p:sldLayoutId id="2147484975" r:id="rId3"/>
    <p:sldLayoutId id="2147484976" r:id="rId4"/>
    <p:sldLayoutId id="2147484977" r:id="rId5"/>
    <p:sldLayoutId id="2147484978" r:id="rId6"/>
    <p:sldLayoutId id="2147484979" r:id="rId7"/>
    <p:sldLayoutId id="2147484980" r:id="rId8"/>
    <p:sldLayoutId id="2147484981" r:id="rId9"/>
    <p:sldLayoutId id="2147484982" r:id="rId10"/>
    <p:sldLayoutId id="214748498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64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94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59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353" indent="-12723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5804" indent="-1207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3506" indent="-13018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71617" indent="-11722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8081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455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31036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7513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3992" indent="-1260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4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956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9422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59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237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8867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5325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71804" algn="l" defTabSz="33929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7165" tIns="203633" rIns="407165" bIns="2036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165" tIns="203633" rIns="407165" bIns="20363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259" tIns="169672" rIns="339259" bIns="16967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60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20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80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403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2006" indent="-12720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5121" indent="-12072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92462" indent="-130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70249" indent="-11718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36364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32372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8385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439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20409" indent="-12602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600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2026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8024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4038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80039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6063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72060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8071" algn="l" defTabSz="339202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7053" tIns="203580" rIns="407053" bIns="2035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7053" tIns="203580" rIns="407053" bIns="2035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166" tIns="169628" rIns="339166" bIns="16962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8" r:id="rId1"/>
    <p:sldLayoutId id="2147484999" r:id="rId2"/>
    <p:sldLayoutId id="2147485000" r:id="rId3"/>
    <p:sldLayoutId id="2147485001" r:id="rId4"/>
    <p:sldLayoutId id="2147485002" r:id="rId5"/>
    <p:sldLayoutId id="2147485003" r:id="rId6"/>
    <p:sldLayoutId id="2147485004" r:id="rId7"/>
    <p:sldLayoutId id="2147485005" r:id="rId8"/>
    <p:sldLayoutId id="2147485006" r:id="rId9"/>
    <p:sldLayoutId id="2147485007" r:id="rId10"/>
    <p:sldLayoutId id="21474850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108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66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21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656" indent="-12716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4440" indent="-120690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1418" indent="-13010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8880" indent="-11715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4648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30189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573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21284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6830" indent="-1259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53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1089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6624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2171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7710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3263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8795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4336" algn="l" defTabSz="339108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940" tIns="203525" rIns="406940" bIns="203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940" tIns="203525" rIns="406940" bIns="20352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9072" tIns="169582" rIns="339072" bIns="1695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50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901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52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803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1310" indent="-12713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757" indent="-12065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90379" indent="-13007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7512" indent="-1171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2935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8006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308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8169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13247" indent="-12595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5069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9015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522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80305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5376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70470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5532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60607" algn="l" defTabSz="33901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828" tIns="203470" rIns="406828" bIns="2034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3427196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3402198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828" tIns="203470" rIns="406828" bIns="20347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124969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978" tIns="169536" rIns="338978" bIns="1695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50296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22" r:id="rId1"/>
    <p:sldLayoutId id="2147485023" r:id="rId2"/>
    <p:sldLayoutId id="2147485024" r:id="rId3"/>
    <p:sldLayoutId id="2147485025" r:id="rId4"/>
    <p:sldLayoutId id="2147485026" r:id="rId5"/>
    <p:sldLayoutId id="2147485027" r:id="rId6"/>
    <p:sldLayoutId id="2147485028" r:id="rId7"/>
    <p:sldLayoutId id="2147485029" r:id="rId8"/>
    <p:sldLayoutId id="2147485030" r:id="rId9"/>
    <p:sldLayoutId id="2147485031" r:id="rId10"/>
    <p:sldLayoutId id="21474850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4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92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38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84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962" indent="-127096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3076" indent="-1206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9335" indent="-1300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6147" indent="-11709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3122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25825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20443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5057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9668" indent="-125919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607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922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3829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8436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3043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7672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62264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6878" algn="l" defTabSz="33892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6715" tIns="203415" rIns="406715" bIns="203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715" tIns="203415" rIns="406715" bIns="203415" numCol="1" anchor="b" anchorCtr="0" compatLnSpc="1">
            <a:prstTxWarp prst="textNoShape">
              <a:avLst/>
            </a:prstTxWarp>
          </a:bodyPr>
          <a:lstStyle>
            <a:lvl1pPr algn="r">
              <a:defRPr sz="6082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38884" tIns="169490" rIns="338884" bIns="169490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914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34" r:id="rId1"/>
    <p:sldLayoutId id="2147485035" r:id="rId2"/>
    <p:sldLayoutId id="2147485036" r:id="rId3"/>
    <p:sldLayoutId id="2147485037" r:id="rId4"/>
    <p:sldLayoutId id="2147485038" r:id="rId5"/>
    <p:sldLayoutId id="2147485039" r:id="rId6"/>
    <p:sldLayoutId id="2147485040" r:id="rId7"/>
    <p:sldLayoutId id="2147485041" r:id="rId8"/>
    <p:sldLayoutId id="2147485042" r:id="rId9"/>
    <p:sldLayoutId id="2147485043" r:id="rId10"/>
    <p:sldLayoutId id="2147485044" r:id="rId11"/>
    <p:sldLayoutId id="214748504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6941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82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82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65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0610" indent="-1270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82392" indent="-12059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788293" indent="-1300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64783" indent="-1170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29508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2364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17795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11947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06090" indent="-12588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4139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829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2431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657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70713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487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9005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53147" algn="l" defTabSz="338829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6603" tIns="203363" rIns="406603" bIns="20336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6603" tIns="203363" rIns="406603" bIns="20336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305"/>
            <a:ext cx="6720840" cy="1683321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305"/>
            <a:ext cx="9121140" cy="1683321"/>
          </a:xfrm>
          <a:prstGeom prst="rect">
            <a:avLst/>
          </a:prstGeom>
        </p:spPr>
        <p:txBody>
          <a:bodyPr vert="horz" lIns="406603" tIns="203363" rIns="406603" bIns="20336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8791" tIns="169447" rIns="338791" bIns="16944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47" r:id="rId1"/>
    <p:sldLayoutId id="2147485048" r:id="rId2"/>
    <p:sldLayoutId id="2147485049" r:id="rId3"/>
    <p:sldLayoutId id="2147485050" r:id="rId4"/>
    <p:sldLayoutId id="2147485051" r:id="rId5"/>
    <p:sldLayoutId id="2147485052" r:id="rId6"/>
    <p:sldLayoutId id="2147485053" r:id="rId7"/>
    <p:sldLayoutId id="2147485054" r:id="rId8"/>
    <p:sldLayoutId id="2147485055" r:id="rId9"/>
    <p:sldLayoutId id="2147485056" r:id="rId10"/>
    <p:sldLayoutId id="2147485057" r:id="rId11"/>
  </p:sldLayoutIdLst>
  <p:hf hdr="0" ftr="0" dt="0"/>
  <p:txStyles>
    <p:titleStyle>
      <a:lvl1pPr algn="l" defTabSz="3387356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70262" indent="-1270262" algn="l" defTabSz="3387356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2230" indent="-1058558" algn="l" defTabSz="3387356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4193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7871" indent="-846848" algn="l" defTabSz="3387356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21548" indent="-846848" algn="l" defTabSz="3387356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5221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8906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702585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6252" indent="-846848" algn="l" defTabSz="3387356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675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7356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81034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471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8383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6208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5742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9421" algn="l" defTabSz="338735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6490" tIns="203308" rIns="406490" bIns="20330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6490" tIns="203308" rIns="406490" bIns="20330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320"/>
            <a:ext cx="6720840" cy="1683321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320"/>
            <a:ext cx="9121140" cy="1683321"/>
          </a:xfrm>
          <a:prstGeom prst="rect">
            <a:avLst/>
          </a:prstGeom>
        </p:spPr>
        <p:txBody>
          <a:bodyPr vert="horz" lIns="406490" tIns="203308" rIns="406490" bIns="203308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8697" tIns="169401" rIns="338697" bIns="16940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59" r:id="rId1"/>
    <p:sldLayoutId id="2147485060" r:id="rId2"/>
    <p:sldLayoutId id="2147485061" r:id="rId3"/>
    <p:sldLayoutId id="2147485062" r:id="rId4"/>
    <p:sldLayoutId id="2147485063" r:id="rId5"/>
    <p:sldLayoutId id="2147485064" r:id="rId6"/>
    <p:sldLayoutId id="2147485065" r:id="rId7"/>
    <p:sldLayoutId id="2147485066" r:id="rId8"/>
    <p:sldLayoutId id="2147485067" r:id="rId9"/>
    <p:sldLayoutId id="2147485068" r:id="rId10"/>
    <p:sldLayoutId id="2147485069" r:id="rId11"/>
  </p:sldLayoutIdLst>
  <p:hf hdr="0" ftr="0" dt="0"/>
  <p:txStyles>
    <p:titleStyle>
      <a:lvl1pPr algn="l" defTabSz="3386423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914" indent="-1269914" algn="l" defTabSz="3386423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51475" indent="-1058265" algn="l" defTabSz="3386423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3302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26241" indent="-846616" algn="l" defTabSz="338642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19452" indent="-846616" algn="l" defTabSz="338642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312661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005878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9092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92296" indent="-846616" algn="l" defTabSz="338642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3210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6423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9632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2848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605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9284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52481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5696" algn="l" defTabSz="338642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378" tIns="203255" rIns="406378" bIns="2032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378" tIns="203255" rIns="406378" bIns="20325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604" tIns="169357" rIns="338604" bIns="1693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1" r:id="rId1"/>
    <p:sldLayoutId id="2147485072" r:id="rId2"/>
    <p:sldLayoutId id="2147485073" r:id="rId3"/>
    <p:sldLayoutId id="2147485074" r:id="rId4"/>
    <p:sldLayoutId id="2147485075" r:id="rId5"/>
    <p:sldLayoutId id="2147485076" r:id="rId6"/>
    <p:sldLayoutId id="2147485077" r:id="rId7"/>
    <p:sldLayoutId id="2147485078" r:id="rId8"/>
    <p:sldLayoutId id="2147485079" r:id="rId9"/>
    <p:sldLayoutId id="2147485080" r:id="rId10"/>
    <p:sldLayoutId id="21474850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27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54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82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7098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9565" indent="-12695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80347" indent="-1204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5167" indent="-12989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60689" indent="-11696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24367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7110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9865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02614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95363" indent="-12578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74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5494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8236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70983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3727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649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9221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41970" algn="l" defTabSz="33854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733" tIns="186350" rIns="372733" bIns="186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733" tIns="186350" rIns="372733" bIns="186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570" tIns="155271" rIns="310570" bIns="1552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5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5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76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01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405" indent="-11644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918" indent="-11051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1672" indent="-1191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9830" indent="-10727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8855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140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3954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6501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9048" indent="-1153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553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509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76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019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27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5294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7846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0387" algn="l" defTabSz="3105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406265" tIns="203200" rIns="406265" bIns="20320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400219"/>
            <a:ext cx="25923241" cy="23758164"/>
          </a:xfrm>
          <a:prstGeom prst="rect">
            <a:avLst/>
          </a:prstGeom>
        </p:spPr>
        <p:txBody>
          <a:bodyPr vert="horz" lIns="406265" tIns="203200" rIns="406265" bIns="20320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010"/>
            <a:ext cx="67208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010"/>
            <a:ext cx="91211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010"/>
            <a:ext cx="6720840" cy="1916651"/>
          </a:xfrm>
          <a:prstGeom prst="rect">
            <a:avLst/>
          </a:prstGeom>
        </p:spPr>
        <p:txBody>
          <a:bodyPr vert="horz" lIns="406265" tIns="203200" rIns="406265" bIns="203200" rtlCol="0" anchor="ctr"/>
          <a:lstStyle>
            <a:lvl1pPr algn="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83" r:id="rId1"/>
    <p:sldLayoutId id="2147485084" r:id="rId2"/>
    <p:sldLayoutId id="2147485085" r:id="rId3"/>
    <p:sldLayoutId id="2147485086" r:id="rId4"/>
    <p:sldLayoutId id="2147485087" r:id="rId5"/>
    <p:sldLayoutId id="2147485088" r:id="rId6"/>
    <p:sldLayoutId id="2147485089" r:id="rId7"/>
    <p:sldLayoutId id="2147485090" r:id="rId8"/>
    <p:sldLayoutId id="2147485091" r:id="rId9"/>
    <p:sldLayoutId id="2147485092" r:id="rId10"/>
    <p:sldLayoutId id="2147485093" r:id="rId11"/>
  </p:sldLayoutIdLst>
  <p:hf hdr="0" ftr="0" dt="0"/>
  <p:txStyles>
    <p:titleStyle>
      <a:lvl1pPr algn="ctr" defTabSz="3384563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218" indent="-1269218" algn="l" defTabSz="3384563" rtl="0" eaLnBrk="1" latinLnBrk="0" hangingPunct="1">
        <a:spcBef>
          <a:spcPct val="20000"/>
        </a:spcBef>
        <a:buFont typeface="Arial" pitchFamily="34" charset="0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9960" indent="-1057679" algn="l" defTabSz="3384563" rtl="0" eaLnBrk="1" latinLnBrk="0" hangingPunct="1">
        <a:spcBef>
          <a:spcPct val="20000"/>
        </a:spcBef>
        <a:buFont typeface="Arial" pitchFamily="34" charset="0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3069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22979" indent="-846148" algn="l" defTabSz="3384563" rtl="0" eaLnBrk="1" latinLnBrk="0" hangingPunct="1">
        <a:spcBef>
          <a:spcPct val="20000"/>
        </a:spcBef>
        <a:buFont typeface="Arial" pitchFamily="34" charset="0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15261" indent="-846148" algn="l" defTabSz="3384563" rtl="0" eaLnBrk="1" latinLnBrk="0" hangingPunct="1">
        <a:spcBef>
          <a:spcPct val="20000"/>
        </a:spcBef>
        <a:buFont typeface="Arial" pitchFamily="34" charset="0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307539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99823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92105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84377" indent="-846148" algn="l" defTabSz="3384563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228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456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683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9121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1399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53697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45962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8243" algn="l" defTabSz="338456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033328"/>
            <a:ext cx="25443180" cy="2933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5499965"/>
            <a:ext cx="25443180" cy="271664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12810" tIns="112810" rIns="112810" bIns="1128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845918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691816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537729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383634" algn="l" rtl="0" eaLnBrk="1" fontAlgn="base" hangingPunct="1">
        <a:spcBef>
          <a:spcPct val="0"/>
        </a:spcBef>
        <a:spcAft>
          <a:spcPct val="0"/>
        </a:spcAft>
        <a:defRPr sz="15829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480331" indent="-1480331" algn="l" rtl="0" eaLnBrk="1" fontAlgn="base" hangingPunct="1">
        <a:spcBef>
          <a:spcPts val="2625"/>
        </a:spcBef>
        <a:spcAft>
          <a:spcPct val="0"/>
        </a:spcAft>
        <a:buSzPct val="120000"/>
        <a:buFont typeface="Lucida Grande" charset="0"/>
        <a:buChar char="▪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56122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806591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5028452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6273820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7119719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965627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81153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9657445" indent="-1174869" algn="l" rtl="0" eaLnBrk="1" fontAlgn="base" hangingPunct="1">
        <a:spcBef>
          <a:spcPts val="2625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10415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1pPr>
      <a:lvl2pPr marL="845918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2pPr>
      <a:lvl3pPr marL="1691816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53772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4pPr>
      <a:lvl5pPr marL="3383634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5pPr>
      <a:lvl6pPr marL="422953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6pPr>
      <a:lvl7pPr marL="5075439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7pPr>
      <a:lvl8pPr marL="5921351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8pPr>
      <a:lvl9pPr marL="6767260" algn="l" defTabSz="845918" rtl="0" eaLnBrk="1" latinLnBrk="0" hangingPunct="1">
        <a:defRPr sz="3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6040" tIns="203093" rIns="406040" bIns="2030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6040" tIns="203093" rIns="406040" bIns="20309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322" tIns="169222" rIns="338322" bIns="1692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07" r:id="rId1"/>
    <p:sldLayoutId id="2147485108" r:id="rId2"/>
    <p:sldLayoutId id="2147485109" r:id="rId3"/>
    <p:sldLayoutId id="2147485110" r:id="rId4"/>
    <p:sldLayoutId id="2147485111" r:id="rId5"/>
    <p:sldLayoutId id="2147485112" r:id="rId6"/>
    <p:sldLayoutId id="2147485113" r:id="rId7"/>
    <p:sldLayoutId id="2147485114" r:id="rId8"/>
    <p:sldLayoutId id="2147485115" r:id="rId9"/>
    <p:sldLayoutId id="2147485116" r:id="rId10"/>
    <p:sldLayoutId id="21474851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13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27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404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540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521" indent="-12685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8301" indent="-12039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2043" indent="-12978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6595" indent="-116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92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1057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01935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3289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4640" indent="-12567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135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2704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4045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5400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6742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8111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9447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30799" algn="l" defTabSz="338270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928" tIns="203038" rIns="405928" bIns="203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928" tIns="203038" rIns="405928" bIns="20303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229" tIns="169176" rIns="338229" bIns="1691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19" r:id="rId1"/>
    <p:sldLayoutId id="2147485120" r:id="rId2"/>
    <p:sldLayoutId id="2147485121" r:id="rId3"/>
    <p:sldLayoutId id="2147485122" r:id="rId4"/>
    <p:sldLayoutId id="2147485123" r:id="rId5"/>
    <p:sldLayoutId id="2147485124" r:id="rId6"/>
    <p:sldLayoutId id="2147485125" r:id="rId7"/>
    <p:sldLayoutId id="2147485126" r:id="rId8"/>
    <p:sldLayoutId id="2147485127" r:id="rId9"/>
    <p:sldLayoutId id="2147485128" r:id="rId10"/>
    <p:sldLayoutId id="214748512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1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26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35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8171" indent="-12681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7617" indent="-12035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81002" indent="-1297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5232" indent="-116834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7524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8405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9297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90182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81069" indent="-12564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887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17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2652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3535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441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531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6189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7076" algn="l" defTabSz="3381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815" tIns="202985" rIns="405815" bIns="2029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815" tIns="202985" rIns="405815" bIns="20298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8134" tIns="169132" rIns="338134" bIns="16913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1" r:id="rId1"/>
    <p:sldLayoutId id="2147485132" r:id="rId2"/>
    <p:sldLayoutId id="2147485133" r:id="rId3"/>
    <p:sldLayoutId id="2147485134" r:id="rId4"/>
    <p:sldLayoutId id="2147485135" r:id="rId5"/>
    <p:sldLayoutId id="2147485136" r:id="rId6"/>
    <p:sldLayoutId id="2147485137" r:id="rId7"/>
    <p:sldLayoutId id="2147485138" r:id="rId8"/>
    <p:sldLayoutId id="2147485139" r:id="rId9"/>
    <p:sldLayoutId id="2147485140" r:id="rId10"/>
    <p:sldLayoutId id="214748514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904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808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712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616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821" indent="-12678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6934" indent="-12032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9960" indent="-12971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3868" indent="-11680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5815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622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6658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7079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7497" indent="-1256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9042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8084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71255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61678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2092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42531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32937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23354" algn="l" defTabSz="338084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7" y="1441660"/>
            <a:ext cx="25923241" cy="59999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7" y="8400243"/>
            <a:ext cx="25923241" cy="237581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5703" tIns="202930" rIns="405703" bIns="2029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058"/>
            <a:ext cx="67208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583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058"/>
            <a:ext cx="91211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583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058"/>
            <a:ext cx="6720840" cy="1916651"/>
          </a:xfrm>
          <a:prstGeom prst="rect">
            <a:avLst/>
          </a:prstGeom>
        </p:spPr>
        <p:txBody>
          <a:bodyPr vert="horz" lIns="405703" tIns="202930" rIns="405703" bIns="20293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7499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3" r:id="rId1"/>
    <p:sldLayoutId id="2147485144" r:id="rId2"/>
    <p:sldLayoutId id="2147485145" r:id="rId3"/>
    <p:sldLayoutId id="2147485146" r:id="rId4"/>
    <p:sldLayoutId id="2147485147" r:id="rId5"/>
    <p:sldLayoutId id="2147485148" r:id="rId6"/>
    <p:sldLayoutId id="2147485149" r:id="rId7"/>
    <p:sldLayoutId id="2147485150" r:id="rId8"/>
    <p:sldLayoutId id="2147485151" r:id="rId9"/>
    <p:sldLayoutId id="2147485152" r:id="rId10"/>
    <p:sldLayoutId id="2147485153" r:id="rId11"/>
  </p:sldLayoutIdLst>
  <p:hf hdr="0" ftr="0" dt="0"/>
  <p:txStyles>
    <p:titleStyle>
      <a:lvl1pPr algn="ctr" defTabSz="1689955" rtl="0" eaLnBrk="1" fontAlgn="base" hangingPunct="1">
        <a:spcBef>
          <a:spcPct val="0"/>
        </a:spcBef>
        <a:spcAft>
          <a:spcPct val="0"/>
        </a:spcAft>
        <a:defRPr sz="16495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689955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379917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5069861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759819" algn="ctr" defTabSz="1689955" rtl="0" eaLnBrk="1" fontAlgn="base" hangingPunct="1">
        <a:spcBef>
          <a:spcPct val="0"/>
        </a:spcBef>
        <a:spcAft>
          <a:spcPct val="0"/>
        </a:spcAft>
        <a:defRPr sz="16495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267475" indent="-1267475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2079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746179" indent="-1056217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0415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4224883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997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914842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7604791" indent="-844990" algn="l" defTabSz="1689955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7499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929474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847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74664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64607" indent="-844990" algn="l" defTabSz="1689955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95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991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986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9819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9767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9741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9683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9635" algn="l" defTabSz="16899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590" tIns="202875" rIns="405590" bIns="202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590" tIns="202875" rIns="405590" bIns="202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947" tIns="169040" rIns="337947" bIns="1690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55" r:id="rId1"/>
    <p:sldLayoutId id="2147485156" r:id="rId2"/>
    <p:sldLayoutId id="2147485157" r:id="rId3"/>
    <p:sldLayoutId id="2147485158" r:id="rId4"/>
    <p:sldLayoutId id="2147485159" r:id="rId5"/>
    <p:sldLayoutId id="2147485160" r:id="rId6"/>
    <p:sldLayoutId id="2147485161" r:id="rId7"/>
    <p:sldLayoutId id="2147485162" r:id="rId8"/>
    <p:sldLayoutId id="2147485163" r:id="rId9"/>
    <p:sldLayoutId id="2147485164" r:id="rId10"/>
    <p:sldLayoutId id="214748516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94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89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84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79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7125" indent="-1267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5569" indent="-12026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7883" indent="-12964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51147" indent="-11673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12397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0188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91380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80871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70359" indent="-12553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49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98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846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7958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7443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6952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6430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5916" algn="l" defTabSz="337898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405478" tIns="202823" rIns="405478" bIns="2028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405478" tIns="202823" rIns="405478" bIns="2028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415"/>
            <a:ext cx="6720840" cy="1683321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415"/>
            <a:ext cx="9121140" cy="1683321"/>
          </a:xfrm>
          <a:prstGeom prst="rect">
            <a:avLst/>
          </a:prstGeom>
        </p:spPr>
        <p:txBody>
          <a:bodyPr vert="horz" lIns="405478" tIns="202823" rIns="405478" bIns="202823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37854" tIns="168997" rIns="337854" bIns="168997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7499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7499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67" r:id="rId1"/>
    <p:sldLayoutId id="2147485168" r:id="rId2"/>
    <p:sldLayoutId id="2147485169" r:id="rId3"/>
    <p:sldLayoutId id="2147485170" r:id="rId4"/>
    <p:sldLayoutId id="2147485171" r:id="rId5"/>
    <p:sldLayoutId id="2147485172" r:id="rId6"/>
    <p:sldLayoutId id="2147485173" r:id="rId7"/>
    <p:sldLayoutId id="2147485174" r:id="rId8"/>
    <p:sldLayoutId id="2147485175" r:id="rId9"/>
    <p:sldLayoutId id="2147485176" r:id="rId10"/>
    <p:sldLayoutId id="2147485177" r:id="rId11"/>
  </p:sldLayoutIdLst>
  <p:hf hdr="0" ftr="0" dt="0"/>
  <p:txStyles>
    <p:titleStyle>
      <a:lvl1pPr algn="l" defTabSz="3378057" rtl="0" eaLnBrk="1" latinLnBrk="0" hangingPunct="1">
        <a:spcBef>
          <a:spcPct val="0"/>
        </a:spcBef>
        <a:buNone/>
        <a:defRPr sz="14996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775" indent="-1266775" algn="l" defTabSz="3378057" rtl="0" eaLnBrk="1" latinLnBrk="0" hangingPunct="1">
        <a:spcBef>
          <a:spcPct val="20000"/>
        </a:spcBef>
        <a:buFont typeface="Arial" pitchFamily="34" charset="0"/>
        <a:buChar char="•"/>
        <a:defRPr sz="10415" kern="1200">
          <a:solidFill>
            <a:schemeClr val="tx1"/>
          </a:solidFill>
          <a:latin typeface="+mn-lt"/>
          <a:ea typeface="+mn-ea"/>
          <a:cs typeface="+mn-cs"/>
        </a:defRPr>
      </a:lvl1pPr>
      <a:lvl2pPr marL="2744666" indent="-1055640" algn="l" defTabSz="3378057" rtl="0" eaLnBrk="1" latinLnBrk="0" hangingPunct="1">
        <a:spcBef>
          <a:spcPct val="20000"/>
        </a:spcBef>
        <a:buFont typeface="Arial" pitchFamily="34" charset="0"/>
        <a:buChar char="–"/>
        <a:defRPr sz="8997" kern="1200">
          <a:solidFill>
            <a:schemeClr val="tx1"/>
          </a:solidFill>
          <a:latin typeface="+mn-lt"/>
          <a:ea typeface="+mn-ea"/>
          <a:cs typeface="+mn-cs"/>
        </a:defRPr>
      </a:lvl2pPr>
      <a:lvl3pPr marL="422255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3pPr>
      <a:lvl4pPr marL="5911588" indent="-844523" algn="l" defTabSz="337805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7600606" indent="-844523" algn="l" defTabSz="337805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928963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8665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7691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56706" indent="-844523" algn="l" defTabSz="3378057" rtl="0" eaLnBrk="1" latinLnBrk="0" hangingPunct="1">
        <a:spcBef>
          <a:spcPct val="20000"/>
        </a:spcBef>
        <a:buFont typeface="Arial" pitchFamily="34" charset="0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902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8057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7071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609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5119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4163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23175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12198" algn="l" defTabSz="337805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365" tIns="202768" rIns="405365" bIns="2027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365" tIns="202768" rIns="405365" bIns="2027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759" tIns="168951" rIns="337759" bIns="1689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79" r:id="rId1"/>
    <p:sldLayoutId id="2147485180" r:id="rId2"/>
    <p:sldLayoutId id="2147485181" r:id="rId3"/>
    <p:sldLayoutId id="2147485182" r:id="rId4"/>
    <p:sldLayoutId id="2147485183" r:id="rId5"/>
    <p:sldLayoutId id="2147485184" r:id="rId6"/>
    <p:sldLayoutId id="2147485185" r:id="rId7"/>
    <p:sldLayoutId id="2147485186" r:id="rId8"/>
    <p:sldLayoutId id="2147485187" r:id="rId9"/>
    <p:sldLayoutId id="2147485188" r:id="rId10"/>
    <p:sldLayoutId id="214748518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85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71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56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42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6430" indent="-12664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4206" indent="-12019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5806" indent="-12957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8423" indent="-11667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8979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7532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610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74664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63226" indent="-12547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562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7127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56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424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279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31374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9921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8479" algn="l" defTabSz="33771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405253" tIns="202715" rIns="405253" bIns="20271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400265"/>
            <a:ext cx="25923241" cy="23758164"/>
          </a:xfrm>
          <a:prstGeom prst="rect">
            <a:avLst/>
          </a:prstGeom>
        </p:spPr>
        <p:txBody>
          <a:bodyPr vert="horz" lIns="405253" tIns="202715" rIns="405253" bIns="20271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105"/>
            <a:ext cx="67208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l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105"/>
            <a:ext cx="91211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ctr">
              <a:defRPr sz="458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105"/>
            <a:ext cx="6720840" cy="1916651"/>
          </a:xfrm>
          <a:prstGeom prst="rect">
            <a:avLst/>
          </a:prstGeom>
        </p:spPr>
        <p:txBody>
          <a:bodyPr vert="horz" lIns="405253" tIns="202715" rIns="405253" bIns="202715" rtlCol="0" anchor="ctr"/>
          <a:lstStyle>
            <a:lvl1pPr algn="r">
              <a:defRPr sz="4583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1" r:id="rId1"/>
    <p:sldLayoutId id="2147485192" r:id="rId2"/>
    <p:sldLayoutId id="2147485193" r:id="rId3"/>
    <p:sldLayoutId id="2147485194" r:id="rId4"/>
    <p:sldLayoutId id="2147485195" r:id="rId5"/>
    <p:sldLayoutId id="2147485196" r:id="rId6"/>
    <p:sldLayoutId id="2147485197" r:id="rId7"/>
    <p:sldLayoutId id="2147485198" r:id="rId8"/>
    <p:sldLayoutId id="2147485199" r:id="rId9"/>
    <p:sldLayoutId id="2147485200" r:id="rId10"/>
    <p:sldLayoutId id="2147485201" r:id="rId11"/>
  </p:sldLayoutIdLst>
  <p:hf hdr="0" ftr="0" dt="0"/>
  <p:txStyles>
    <p:titleStyle>
      <a:lvl1pPr algn="ctr" defTabSz="1688098" rtl="0" eaLnBrk="1" latinLnBrk="0" hangingPunct="1">
        <a:spcBef>
          <a:spcPct val="0"/>
        </a:spcBef>
        <a:buNone/>
        <a:defRPr sz="164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6078" indent="-1266078" algn="l" defTabSz="1688098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43161" indent="-1055063" algn="l" defTabSz="1688098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20235" indent="-844058" algn="l" defTabSz="1688098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08335" indent="-844058" algn="l" defTabSz="1688098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596428" indent="-844058" algn="l" defTabSz="1688098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284524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09726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660727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348812" indent="-844058" algn="l" defTabSz="1688098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8098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6197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4284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238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4047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8590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6671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4763" algn="l" defTabSz="16880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648" tIns="186305" rIns="372648" bIns="186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648" tIns="186305" rIns="372648" bIns="186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99" tIns="155234" rIns="310499" bIns="155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21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43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65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8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4133" indent="-1164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4386" indent="-11048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864" indent="-11910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8768" indent="-10725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7522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971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11896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4084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6271" indent="-1153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219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437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6564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874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0936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311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5313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7489" algn="l" defTabSz="310437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140" tIns="202660" rIns="405140" bIns="202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140" tIns="202660" rIns="405140" bIns="20266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572" tIns="168861" rIns="337572" bIns="16886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3" r:id="rId1"/>
    <p:sldLayoutId id="2147485204" r:id="rId2"/>
    <p:sldLayoutId id="2147485205" r:id="rId3"/>
    <p:sldLayoutId id="2147485206" r:id="rId4"/>
    <p:sldLayoutId id="2147485207" r:id="rId5"/>
    <p:sldLayoutId id="2147485208" r:id="rId6"/>
    <p:sldLayoutId id="2147485209" r:id="rId7"/>
    <p:sldLayoutId id="2147485210" r:id="rId8"/>
    <p:sldLayoutId id="2147485211" r:id="rId9"/>
    <p:sldLayoutId id="2147485212" r:id="rId10"/>
    <p:sldLayoutId id="214748521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6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52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28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5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731" indent="-12657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845" indent="-12012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3730" indent="-129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5702" indent="-11660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55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3187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80832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8463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6095" indent="-12540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633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5268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289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50525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8149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5806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3422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501050" algn="l" defTabSz="337526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5028" tIns="202608" rIns="405028" bIns="202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5028" tIns="202608" rIns="405028" bIns="20260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479" tIns="168818" rIns="337479" bIns="168818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5" r:id="rId1"/>
    <p:sldLayoutId id="2147485216" r:id="rId2"/>
    <p:sldLayoutId id="2147485217" r:id="rId3"/>
    <p:sldLayoutId id="2147485218" r:id="rId4"/>
    <p:sldLayoutId id="2147485219" r:id="rId5"/>
    <p:sldLayoutId id="2147485220" r:id="rId6"/>
    <p:sldLayoutId id="2147485221" r:id="rId7"/>
    <p:sldLayoutId id="2147485222" r:id="rId8"/>
    <p:sldLayoutId id="2147485223" r:id="rId9"/>
    <p:sldLayoutId id="2147485224" r:id="rId10"/>
    <p:sldLayoutId id="214748522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71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4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1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86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384" indent="-1265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2167" indent="-120095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2692" indent="-1294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4341" indent="-11657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385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91018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8197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5363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52531" indent="-12536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71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433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149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8669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5830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3018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10172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7337" algn="l" defTabSz="337433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915" tIns="202553" rIns="404915" bIns="2025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915" tIns="202553" rIns="404915" bIns="2025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385" tIns="168772" rIns="337385" bIns="16877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7" r:id="rId1"/>
    <p:sldLayoutId id="2147485228" r:id="rId2"/>
    <p:sldLayoutId id="2147485229" r:id="rId3"/>
    <p:sldLayoutId id="2147485230" r:id="rId4"/>
    <p:sldLayoutId id="2147485231" r:id="rId5"/>
    <p:sldLayoutId id="2147485232" r:id="rId6"/>
    <p:sldLayoutId id="2147485233" r:id="rId7"/>
    <p:sldLayoutId id="2147485234" r:id="rId8"/>
    <p:sldLayoutId id="2147485235" r:id="rId9"/>
    <p:sldLayoutId id="2147485236" r:id="rId10"/>
    <p:sldLayoutId id="214748523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7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34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601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68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5034" indent="-12650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1490" indent="-12006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1652" indent="-12943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2981" indent="-1165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215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884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5562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62264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8968" indent="-12533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702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3410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60107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681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3509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20234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6921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93625" algn="l" defTabSz="33734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803" tIns="202498" rIns="404803" bIns="2024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803" tIns="202498" rIns="404803" bIns="20249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291" tIns="168726" rIns="337291" bIns="1687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39" r:id="rId1"/>
    <p:sldLayoutId id="2147485240" r:id="rId2"/>
    <p:sldLayoutId id="2147485241" r:id="rId3"/>
    <p:sldLayoutId id="2147485242" r:id="rId4"/>
    <p:sldLayoutId id="2147485243" r:id="rId5"/>
    <p:sldLayoutId id="2147485244" r:id="rId6"/>
    <p:sldLayoutId id="2147485245" r:id="rId7"/>
    <p:sldLayoutId id="2147485246" r:id="rId8"/>
    <p:sldLayoutId id="2147485247" r:id="rId9"/>
    <p:sldLayoutId id="2147485248" r:id="rId10"/>
    <p:sldLayoutId id="214748524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62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24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871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495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686" indent="-12646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810" indent="-12002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70616" indent="-12939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1622" indent="-116512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00446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667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2927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9169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5410" indent="-1252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623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247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871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4957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3118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7449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3674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9913" algn="l" defTabSz="337247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690" tIns="202443" rIns="404690" bIns="2024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690" tIns="202443" rIns="404690" bIns="2024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97" tIns="168680" rIns="337197" bIns="16868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1" r:id="rId1"/>
    <p:sldLayoutId id="2147485252" r:id="rId2"/>
    <p:sldLayoutId id="2147485253" r:id="rId3"/>
    <p:sldLayoutId id="2147485254" r:id="rId4"/>
    <p:sldLayoutId id="2147485255" r:id="rId5"/>
    <p:sldLayoutId id="2147485256" r:id="rId6"/>
    <p:sldLayoutId id="2147485257" r:id="rId7"/>
    <p:sldLayoutId id="2147485258" r:id="rId8"/>
    <p:sldLayoutId id="2147485259" r:id="rId9"/>
    <p:sldLayoutId id="2147485260" r:id="rId10"/>
    <p:sldLayoutId id="214748526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7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155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732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310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4335" indent="-12643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70132" indent="-11999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9576" indent="-129361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40259" indent="-11648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8740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4507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70294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6072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41846" indent="-12526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773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1555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73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31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8869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466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800428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6202" algn="l" defTabSz="337155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578" tIns="202390" rIns="404578" bIns="2023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578" tIns="202390" rIns="404578" bIns="2023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7104" tIns="168636" rIns="337104" bIns="16863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3" r:id="rId1"/>
    <p:sldLayoutId id="2147485264" r:id="rId2"/>
    <p:sldLayoutId id="2147485265" r:id="rId3"/>
    <p:sldLayoutId id="2147485266" r:id="rId4"/>
    <p:sldLayoutId id="2147485267" r:id="rId5"/>
    <p:sldLayoutId id="2147485268" r:id="rId6"/>
    <p:sldLayoutId id="2147485269" r:id="rId7"/>
    <p:sldLayoutId id="2147485270" r:id="rId8"/>
    <p:sldLayoutId id="2147485271" r:id="rId9"/>
    <p:sldLayoutId id="2147485272" r:id="rId10"/>
    <p:sldLayoutId id="214748527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5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706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59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4124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988" indent="-12639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9453" indent="-11996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8538" indent="-1293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8904" indent="-116448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703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82339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7663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52975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8288" indent="-1252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5308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7062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5936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41247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6549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118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7185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82492" algn="l" defTabSz="33706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358" tIns="202290" rIns="404358" bIns="2022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8833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358" tIns="202290" rIns="404358" bIns="2022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8833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8833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920" tIns="168553" rIns="336920" bIns="168553"/>
          <a:lstStyle/>
          <a:p>
            <a:pPr defTabSz="3368833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5" r:id="rId1"/>
    <p:sldLayoutId id="2147485276" r:id="rId2"/>
    <p:sldLayoutId id="2147485277" r:id="rId3"/>
    <p:sldLayoutId id="2147485278" r:id="rId4"/>
    <p:sldLayoutId id="2147485279" r:id="rId5"/>
    <p:sldLayoutId id="2147485280" r:id="rId6"/>
    <p:sldLayoutId id="2147485281" r:id="rId7"/>
    <p:sldLayoutId id="2147485282" r:id="rId8"/>
    <p:sldLayoutId id="2147485283" r:id="rId9"/>
    <p:sldLayoutId id="2147485284" r:id="rId10"/>
    <p:sldLayoutId id="214748528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43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883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3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7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3318" indent="-12633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8141" indent="-1198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6543" indent="-1292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6279" indent="-1163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3740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817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62581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7007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31423" indent="-12516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439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883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325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7661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2206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6523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90915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5339" algn="l" defTabSz="336883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245" tIns="202235" rIns="404245" bIns="2022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7905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245" tIns="202235" rIns="404245" bIns="2022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7905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7905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826" tIns="168507" rIns="336826" bIns="168507"/>
          <a:lstStyle/>
          <a:p>
            <a:pPr defTabSz="3367905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7" r:id="rId1"/>
    <p:sldLayoutId id="2147485288" r:id="rId2"/>
    <p:sldLayoutId id="2147485289" r:id="rId3"/>
    <p:sldLayoutId id="2147485290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93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79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18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580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968" indent="-12629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7463" indent="-11986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5510" indent="-12922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4922" indent="-11635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2034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600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9947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3916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7865" indent="-12512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9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7905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1861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580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9749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3740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767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71632" algn="l" defTabSz="336790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70" tIns="202148" rIns="404070" bIns="2021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36647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70" tIns="202148" rIns="404070" bIns="20214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366471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366471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80" tIns="168434" rIns="336680" bIns="168434"/>
          <a:lstStyle/>
          <a:p>
            <a:pPr defTabSz="3366471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9" r:id="rId1"/>
    <p:sldLayoutId id="2147485300" r:id="rId2"/>
    <p:sldLayoutId id="2147485301" r:id="rId3"/>
    <p:sldLayoutId id="2147485302" r:id="rId4"/>
    <p:sldLayoutId id="2147485303" r:id="rId5"/>
    <p:sldLayoutId id="2147485304" r:id="rId6"/>
    <p:sldLayoutId id="2147485305" r:id="rId7"/>
    <p:sldLayoutId id="2147485306" r:id="rId8"/>
    <p:sldLayoutId id="2147485307" r:id="rId9"/>
    <p:sldLayoutId id="2147485308" r:id="rId10"/>
    <p:sldLayoutId id="21474853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2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4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971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2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426" indent="-12624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405" indent="-11981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897" indent="-12916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812" indent="-11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939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2637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5844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9089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2300" indent="-12507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220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47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971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294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6164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9397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2621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5873" algn="l" defTabSz="33664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128" tIns="202173" rIns="404128" bIns="2021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128" tIns="202173" rIns="404128" bIns="20217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729" tIns="168455" rIns="336729" bIns="16845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1" r:id="rId1"/>
    <p:sldLayoutId id="2147485312" r:id="rId2"/>
    <p:sldLayoutId id="2147485313" r:id="rId3"/>
    <p:sldLayoutId id="2147485314" r:id="rId4"/>
    <p:sldLayoutId id="2147485315" r:id="rId5"/>
    <p:sldLayoutId id="2147485316" r:id="rId6"/>
    <p:sldLayoutId id="2147485317" r:id="rId7"/>
    <p:sldLayoutId id="2147485318" r:id="rId8"/>
    <p:sldLayoutId id="2147485319" r:id="rId9"/>
    <p:sldLayoutId id="2147485320" r:id="rId10"/>
    <p:sldLayoutId id="21474853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34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69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5037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383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593" indent="-12625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738" indent="-119831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4400" indent="-12918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3475" indent="-116320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9021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3672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7140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40599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4058" indent="-12509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3454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692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50373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383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7281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100765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4208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7666" algn="l" defTabSz="336692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563" tIns="186260" rIns="372563" bIns="186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563" tIns="186260" rIns="372563" bIns="186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428" tIns="155196" rIns="310428" bIns="15519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8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3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5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73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860" indent="-11638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855" indent="-11045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0053" indent="-1190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7705" indent="-10722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619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8016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9843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61665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3492" indent="-11530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83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364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547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7302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9125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10946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2777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4594" algn="l" defTabSz="31036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4015" tIns="202120" rIns="404015" bIns="202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4015" tIns="202120" rIns="404015" bIns="2021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635" tIns="168411" rIns="336635" bIns="16841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23" r:id="rId1"/>
    <p:sldLayoutId id="2147485324" r:id="rId2"/>
    <p:sldLayoutId id="2147485325" r:id="rId3"/>
    <p:sldLayoutId id="2147485326" r:id="rId4"/>
    <p:sldLayoutId id="2147485327" r:id="rId5"/>
    <p:sldLayoutId id="2147485328" r:id="rId6"/>
    <p:sldLayoutId id="2147485329" r:id="rId7"/>
    <p:sldLayoutId id="2147485330" r:id="rId8"/>
    <p:sldLayoutId id="2147485331" r:id="rId9"/>
    <p:sldLayoutId id="2147485332" r:id="rId10"/>
    <p:sldLayoutId id="21474853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99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89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19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2244" indent="-12622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6062" indent="-11979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3365" indent="-1291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2118" indent="-1162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851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71507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4513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7509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20502" indent="-12505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991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99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8984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198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4965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798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80967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3963" algn="l" defTabSz="336599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903" tIns="202065" rIns="403903" bIns="202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903" tIns="202065" rIns="403903" bIns="2020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541" tIns="168365" rIns="336541" bIns="1683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35" r:id="rId1"/>
    <p:sldLayoutId id="2147485336" r:id="rId2"/>
    <p:sldLayoutId id="2147485337" r:id="rId3"/>
    <p:sldLayoutId id="2147485338" r:id="rId4"/>
    <p:sldLayoutId id="2147485339" r:id="rId5"/>
    <p:sldLayoutId id="2147485340" r:id="rId6"/>
    <p:sldLayoutId id="2147485341" r:id="rId7"/>
    <p:sldLayoutId id="2147485342" r:id="rId8"/>
    <p:sldLayoutId id="2147485343" r:id="rId9"/>
    <p:sldLayoutId id="2147485344" r:id="rId10"/>
    <p:sldLayoutId id="21474853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5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50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759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301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897" indent="-12618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5384" indent="-11976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2333" indent="-12911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30760" indent="-11625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6817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9340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51886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4415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6949" indent="-12502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527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507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7595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30134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264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5209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7723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60258" algn="l" defTabSz="33650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790" tIns="202013" rIns="403790" bIns="202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790" tIns="202013" rIns="403790" bIns="20201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447" tIns="168322" rIns="336447" bIns="16832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47" r:id="rId1"/>
    <p:sldLayoutId id="2147485348" r:id="rId2"/>
    <p:sldLayoutId id="2147485349" r:id="rId3"/>
    <p:sldLayoutId id="2147485350" r:id="rId4"/>
    <p:sldLayoutId id="2147485351" r:id="rId5"/>
    <p:sldLayoutId id="2147485352" r:id="rId6"/>
    <p:sldLayoutId id="2147485353" r:id="rId7"/>
    <p:sldLayoutId id="2147485354" r:id="rId8"/>
    <p:sldLayoutId id="2147485355" r:id="rId9"/>
    <p:sldLayoutId id="2147485356" r:id="rId10"/>
    <p:sldLayoutId id="21474853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20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41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6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828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547" indent="-12615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704" indent="-11973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1296" indent="-12907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9405" indent="-11622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511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7176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9255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3132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13397" indent="-12498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206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4149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6208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8281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10337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92432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4485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6553" algn="l" defTabSz="33641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678" tIns="201958" rIns="403678" bIns="2019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678" tIns="201958" rIns="403678" bIns="2019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354" tIns="168276" rIns="336354" bIns="16827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59" r:id="rId1"/>
    <p:sldLayoutId id="2147485360" r:id="rId2"/>
    <p:sldLayoutId id="2147485361" r:id="rId3"/>
    <p:sldLayoutId id="2147485362" r:id="rId4"/>
    <p:sldLayoutId id="2147485363" r:id="rId5"/>
    <p:sldLayoutId id="2147485364" r:id="rId6"/>
    <p:sldLayoutId id="2147485365" r:id="rId7"/>
    <p:sldLayoutId id="2147485366" r:id="rId8"/>
    <p:sldLayoutId id="2147485367" r:id="rId9"/>
    <p:sldLayoutId id="2147485368" r:id="rId10"/>
    <p:sldLayoutId id="21474853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5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322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482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642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1199" indent="-12611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4026" indent="-11970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60262" indent="-1290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8046" indent="-116192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3413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5014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662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8237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9841" indent="-12495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597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3221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4820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6429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802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9653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7124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52855" algn="l" defTabSz="336322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565" tIns="201903" rIns="403565" bIns="2019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565" tIns="201903" rIns="403565" bIns="2019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260" tIns="168230" rIns="336260" bIns="1682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71" r:id="rId1"/>
    <p:sldLayoutId id="2147485372" r:id="rId2"/>
    <p:sldLayoutId id="2147485373" r:id="rId3"/>
    <p:sldLayoutId id="2147485374" r:id="rId4"/>
    <p:sldLayoutId id="2147485375" r:id="rId5"/>
    <p:sldLayoutId id="2147485376" r:id="rId6"/>
    <p:sldLayoutId id="2147485377" r:id="rId7"/>
    <p:sldLayoutId id="2147485378" r:id="rId8"/>
    <p:sldLayoutId id="2147485379" r:id="rId9"/>
    <p:sldLayoutId id="2147485380" r:id="rId10"/>
    <p:sldLayoutId id="21474853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1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22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34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45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849" indent="-12608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3348" indent="-1196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9228" indent="-1290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6690" indent="-11616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171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2851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4002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5149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6294" indent="-1249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11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2294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343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4578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57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687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8009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9155" algn="l" defTabSz="336229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453" tIns="201850" rIns="403453" bIns="2018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453" tIns="201850" rIns="403453" bIns="2018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166" tIns="168186" rIns="336166" bIns="1681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83" r:id="rId1"/>
    <p:sldLayoutId id="2147485384" r:id="rId2"/>
    <p:sldLayoutId id="2147485385" r:id="rId3"/>
    <p:sldLayoutId id="2147485386" r:id="rId4"/>
    <p:sldLayoutId id="2147485387" r:id="rId5"/>
    <p:sldLayoutId id="2147485388" r:id="rId6"/>
    <p:sldLayoutId id="2147485389" r:id="rId7"/>
    <p:sldLayoutId id="2147485390" r:id="rId8"/>
    <p:sldLayoutId id="2147485391" r:id="rId9"/>
    <p:sldLayoutId id="2147485392" r:id="rId10"/>
    <p:sldLayoutId id="21474853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6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13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20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27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501" indent="-12605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2668" indent="-11963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8191" indent="-12896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5333" indent="-11612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80012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6068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41378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22059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902743" indent="-12488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675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1370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2048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2731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339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4107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4773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5456" algn="l" defTabSz="33613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3340" tIns="201795" rIns="403340" bIns="201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3340" tIns="201795" rIns="403340" bIns="20179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36072" tIns="168140" rIns="336072" bIns="1681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95" r:id="rId1"/>
    <p:sldLayoutId id="2147485396" r:id="rId2"/>
    <p:sldLayoutId id="2147485397" r:id="rId3"/>
    <p:sldLayoutId id="2147485398" r:id="rId4"/>
    <p:sldLayoutId id="2147485399" r:id="rId5"/>
    <p:sldLayoutId id="2147485400" r:id="rId6"/>
    <p:sldLayoutId id="2147485401" r:id="rId7"/>
    <p:sldLayoutId id="2147485402" r:id="rId8"/>
    <p:sldLayoutId id="2147485403" r:id="rId9"/>
    <p:sldLayoutId id="2147485404" r:id="rId10"/>
    <p:sldLayoutId id="21474854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68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3604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04066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7208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60153" indent="-12601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61989" indent="-11960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757156" indent="-12893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23979" indent="-11609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178311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85852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53875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218976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2899194" indent="-1248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68021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36044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040661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720882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01085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81334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761539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441758" algn="l" defTabSz="336044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478" tIns="186215" rIns="372478" bIns="18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478" tIns="186215" rIns="372478" bIns="1862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357" tIns="155159" rIns="310357" bIns="1551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4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9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4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585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590" indent="-11635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3322" indent="-11043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9245" indent="-11905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6645" indent="-10720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485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6329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778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9251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10716" indent="-1152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471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923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4388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585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731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8777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60246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11700" algn="l" defTabSz="31029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393" tIns="186170" rIns="372393" bIns="186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93" tIns="186170" rIns="372393" bIns="186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86" tIns="155121" rIns="310286" bIns="1551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1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21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33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44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317" indent="-116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2793" indent="-11040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8433" indent="-11902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5583" indent="-10717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35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4632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5731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6834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7937" indent="-11525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1110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219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33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4409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5507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6602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7711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8805" algn="l" defTabSz="31021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2305" tIns="186123" rIns="372305" bIns="1861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305" tIns="186123" rIns="372305" bIns="18612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213" tIns="155082" rIns="310213" bIns="155082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253525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07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14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221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2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3047" indent="-11630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2263" indent="-11038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7622" indent="-11899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44527" indent="-1071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02196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52941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368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4420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5159" indent="-115229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746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1475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221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2958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3701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4429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518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5910" algn="l" defTabSz="31014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220" tIns="186080" rIns="372220" bIns="1860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220" tIns="186080" rIns="372220" bIns="1860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142" tIns="155046" rIns="310142" bIns="155046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03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07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51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015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773" indent="-11627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1729" indent="-11035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6810" indent="-1189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3465" indent="-1071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0086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51252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01627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52005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02383" indent="-11520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03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075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5113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01511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51888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02262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52650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03015" algn="l" defTabSz="31007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73" tIns="186008" rIns="372073" bIns="1860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955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73" tIns="186008" rIns="372073" bIns="1860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955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955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020" tIns="154986" rIns="310020" bIns="154986"/>
          <a:lstStyle/>
          <a:p>
            <a:pPr defTabSz="309955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7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5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9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91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327" indent="-1162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849" indent="-11031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473" indent="-11892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719" indent="-107085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65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8455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8220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8007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7779" indent="-11515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792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557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9331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911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893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8675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844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8224" algn="l" defTabSz="309955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593" tIns="186795" rIns="373593" bIns="1867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93" tIns="186795" rIns="373593" bIns="18679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86" tIns="155642" rIns="311286" bIns="155642"/>
          <a:lstStyle/>
          <a:p>
            <a:pPr>
              <a:defRPr/>
            </a:pPr>
            <a:endParaRPr lang="en-US" sz="6082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61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235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8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46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7130" indent="-11671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80227" indent="-11076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9777" indent="-11941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60453" indent="-10752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221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835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4531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90706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6882" indent="-11563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61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2350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852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4696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80871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7042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3218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9393" algn="l" defTabSz="311235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045" tIns="185990" rIns="372045" bIns="185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045" tIns="185990" rIns="372045" bIns="185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96" tIns="154971" rIns="309996" bIns="15497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6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93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89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862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2226" indent="-116222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668" indent="-11030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5198" indent="-1189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1349" indent="-10707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8213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7868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7522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7179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6830" indent="-115148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667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930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896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8621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8278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7925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7593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7234" algn="l" defTabSz="30993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960" tIns="185945" rIns="371960" bIns="185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960" tIns="185945" rIns="371960" bIns="185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926" tIns="154934" rIns="309926" bIns="1549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930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8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78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71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957" indent="-11619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0141" indent="-110277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4390" indent="-11888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40290" indent="-1070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688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6172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5468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4765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4056" indent="-11512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930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858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7878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717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6469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5753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5061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4344" algn="l" defTabSz="3098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1875" tIns="185900" rIns="371875" bIns="18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875" tIns="185900" rIns="371875" bIns="1859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855" tIns="154896" rIns="309855" bIns="15489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89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78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67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5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682" indent="-11616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9607" indent="-110252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63584" indent="-118860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39230" indent="-10702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9555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44485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342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42350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91282" indent="-11509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944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786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679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5726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466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3588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42531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91455" algn="l" defTabSz="309786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730" tIns="185828" rIns="371730" bIns="1858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6666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730" tIns="185828" rIns="371730" bIns="1858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6666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6666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734" tIns="154836" rIns="309734" bIns="154836"/>
          <a:lstStyle/>
          <a:p>
            <a:pPr defTabSz="3096666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8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66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5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33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1235" indent="-1161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731" indent="-11021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2245" indent="-11881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7483" indent="-106986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3347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1695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90011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8354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6683" indent="-11505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834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6666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5000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3335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41668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90004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8327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6663" algn="l" defTabSz="309666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40" tIns="185783" rIns="371640" bIns="1857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9594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40" tIns="185783" rIns="371640" bIns="18578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9594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9594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59" tIns="154799" rIns="309659" bIns="154799"/>
          <a:lstStyle/>
          <a:p>
            <a:pPr defTabSz="309594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9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9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8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964" indent="-1160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206" indent="-1101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440" indent="-118785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421" indent="-10696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2025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40009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96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944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3913" indent="-11502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984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947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915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89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862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839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580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3771" algn="l" defTabSz="3095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618" tIns="185770" rIns="371618" bIns="1857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618" tIns="185770" rIns="371618" bIns="1857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641" tIns="154788" rIns="309641" bIns="1547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8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57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35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913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874" indent="-11608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8026" indent="-11017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1163" indent="-11877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6055" indent="-10695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1574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942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7271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5118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2966" indent="-11501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86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5701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354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91393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9245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7094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4952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82787" algn="l" defTabSz="309570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533" tIns="185725" rIns="371533" bIns="1857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533" tIns="185725" rIns="371533" bIns="1857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570" tIns="154750" rIns="309570" bIns="1547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5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9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24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99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599" indent="-11605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7497" indent="-110149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60356" indent="-1187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4997" indent="-10692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90243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7729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5224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2710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80196" indent="-1149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50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979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246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9951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7444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4925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32426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9900" algn="l" defTabSz="30949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448" tIns="185680" rIns="371448" bIns="185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448" tIns="185680" rIns="371448" bIns="1856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99" tIns="154713" rIns="309499" bIns="1547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04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71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42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13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85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330" indent="-116033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968" indent="-110123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9549" indent="-1187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3941" indent="-1069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8917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6042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3174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3029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7419" indent="-11496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7141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4255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1382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850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5636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2764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9899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7010" algn="l" defTabSz="309425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360" tIns="185635" rIns="371360" bIns="1856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360" tIns="185635" rIns="371360" bIns="1856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426" tIns="154675" rIns="309426" bIns="15467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31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35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402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7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0056" indent="-11600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6443" indent="-11009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8744" indent="-11869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2885" indent="-10687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759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4353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81122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7888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74650" indent="-11493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781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353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40299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7062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3834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8059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737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74125" algn="l" defTabSz="30935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2"/>
            <a:ext cx="25923241" cy="4158302"/>
          </a:xfrm>
          <a:prstGeom prst="rect">
            <a:avLst/>
          </a:prstGeom>
        </p:spPr>
        <p:txBody>
          <a:bodyPr vert="horz" lIns="0" tIns="185553" rIns="0" bIns="18555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6799975"/>
            <a:ext cx="25923241" cy="25358151"/>
          </a:xfrm>
          <a:prstGeom prst="rect">
            <a:avLst/>
          </a:prstGeom>
        </p:spPr>
        <p:txBody>
          <a:bodyPr vert="horz" lIns="371213" tIns="185553" rIns="371213" bIns="185553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6979"/>
            <a:ext cx="67208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4" y="33366979"/>
            <a:ext cx="91211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6979"/>
            <a:ext cx="6720840" cy="1916651"/>
          </a:xfrm>
          <a:prstGeom prst="rect">
            <a:avLst/>
          </a:prstGeom>
        </p:spPr>
        <p:txBody>
          <a:bodyPr vert="horz" lIns="371213" tIns="185553" rIns="371213" bIns="185553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3092337"/>
            <a:fld id="{58161B50-6D0B-48B4-A1D4-BAD8C599CC8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3092337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28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  <p:sldLayoutId id="2147483995" r:id="rId4"/>
    <p:sldLayoutId id="2147483996" r:id="rId5"/>
    <p:sldLayoutId id="2147483997" r:id="rId6"/>
    <p:sldLayoutId id="2147483998" r:id="rId7"/>
    <p:sldLayoutId id="2147483999" r:id="rId8"/>
    <p:sldLayoutId id="2147484000" r:id="rId9"/>
    <p:sldLayoutId id="2147484001" r:id="rId10"/>
    <p:sldLayoutId id="2147484002" r:id="rId11"/>
  </p:sldLayoutIdLst>
  <p:hf hdr="0" ftr="0" dt="0"/>
  <p:txStyles>
    <p:titleStyle>
      <a:lvl1pPr algn="ctr" defTabSz="3092337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1159614" indent="-1159614" algn="l" defTabSz="3092337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12520" indent="-966367" algn="l" defTabSz="3092337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6541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411583" indent="-773093" algn="l" defTabSz="3092337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57766" indent="-773093" algn="l" defTabSz="3092337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0393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50092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96258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142426" indent="-773093" algn="l" defTabSz="309233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180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337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50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675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844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7012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317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9341" algn="l" defTabSz="309233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3510" tIns="186750" rIns="373510" bIns="1867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510" tIns="186750" rIns="373510" bIns="1867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217" tIns="155604" rIns="311217" bIns="15560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558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16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74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324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859" indent="-11668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79698" indent="-110743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78969" indent="-119387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59388" indent="-10750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720847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7665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2473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8281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4096" indent="-115605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80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162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7431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324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9056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4864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90682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6485" algn="l" defTabSz="31116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85" tIns="185545" rIns="371185" bIns="18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85" tIns="185545" rIns="371185" bIns="1855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80" tIns="154600" rIns="309280" bIns="1546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9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4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60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20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81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41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516" indent="-1159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5388" indent="-11004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7128" indent="-11863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30769" indent="-10682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4940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30978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702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3076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9113" indent="-1148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6057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2092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8131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417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30223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6264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22320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8358" algn="l" defTabSz="309209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100" tIns="185500" rIns="371100" bIns="1855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100" tIns="185500" rIns="371100" bIns="18550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209" tIns="154563" rIns="309209" bIns="15456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1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6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137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70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27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9250" indent="-11592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859" indent="-11002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6324" indent="-1186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9711" indent="-106803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3613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9295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4982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20668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6347" indent="-1148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6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1370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7048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2735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8424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4099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9797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5472" algn="l" defTabSz="309137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1020" tIns="185455" rIns="371020" bIns="185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1020" tIns="185455" rIns="371020" bIns="1854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142" tIns="154525" rIns="309142" bIns="15452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2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  <p:sldLayoutId id="2147484031" r:id="rId4"/>
    <p:sldLayoutId id="2147484032" r:id="rId5"/>
    <p:sldLayoutId id="2147484033" r:id="rId6"/>
    <p:sldLayoutId id="2147484034" r:id="rId7"/>
    <p:sldLayoutId id="2147484035" r:id="rId8"/>
    <p:sldLayoutId id="2147484036" r:id="rId9"/>
    <p:sldLayoutId id="2147484037" r:id="rId10"/>
    <p:sldLayoutId id="214748403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533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9064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596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812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982" indent="-115898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4334" indent="-10999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5516" indent="-1185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8658" indent="-10677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229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7609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2935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826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3581" indent="-11482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533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90648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5969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81293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662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71941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7274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62590" algn="l" defTabSz="309064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933" tIns="185410" rIns="370933" bIns="185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933" tIns="185410" rIns="370933" bIns="18541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9070" tIns="154488" rIns="309070" bIns="15448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9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9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488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9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711" indent="-11587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805" indent="-10997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4708" indent="-118556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7603" indent="-106753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80968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592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70890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5856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60811" indent="-1147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97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926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4884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9855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4823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9778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4752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9707" algn="l" defTabSz="308992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845" tIns="185365" rIns="370845" bIns="1853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845" tIns="185365" rIns="370845" bIns="1853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97" tIns="154450" rIns="308997" bIns="15445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09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2" r:id="rId1"/>
    <p:sldLayoutId id="2147484053" r:id="rId2"/>
    <p:sldLayoutId id="2147484054" r:id="rId3"/>
    <p:sldLayoutId id="2147484055" r:id="rId4"/>
    <p:sldLayoutId id="2147484056" r:id="rId5"/>
    <p:sldLayoutId id="2147484057" r:id="rId6"/>
    <p:sldLayoutId id="2147484058" r:id="rId7"/>
    <p:sldLayoutId id="2147484059" r:id="rId8"/>
    <p:sldLayoutId id="2147484060" r:id="rId9"/>
    <p:sldLayoutId id="2147484061" r:id="rId10"/>
    <p:sldLayoutId id="214748406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61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92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3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84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446" indent="-1158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3277" indent="-10994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900" indent="-11852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6549" indent="-10672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9640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423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8843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3449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8047" indent="-11477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614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9206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380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84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301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7613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12229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6825" algn="l" defTabSz="30892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758" tIns="185320" rIns="370758" bIns="185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758" tIns="185320" rIns="370758" bIns="18532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924" tIns="154413" rIns="308924" bIns="154413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  <p:sldLayoutId id="2147484067" r:id="rId4"/>
    <p:sldLayoutId id="2147484068" r:id="rId5"/>
    <p:sldLayoutId id="2147484069" r:id="rId6"/>
    <p:sldLayoutId id="2147484070" r:id="rId7"/>
    <p:sldLayoutId id="2147484071" r:id="rId8"/>
    <p:sldLayoutId id="2147484072" r:id="rId9"/>
    <p:sldLayoutId id="2147484073" r:id="rId10"/>
    <p:sldLayoutId id="214748407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42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84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272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697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8174" indent="-11581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748" indent="-10991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3099" indent="-11850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5492" indent="-106703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8318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2552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6795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11044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5283" indent="-114744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42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8482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2726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697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21219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5453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9710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3945" algn="l" defTabSz="308848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673" tIns="185273" rIns="370673" bIns="1852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673" tIns="185273" rIns="370673" bIns="18527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853" tIns="154374" rIns="308853" bIns="15437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6" r:id="rId1"/>
    <p:sldLayoutId id="2147484077" r:id="rId2"/>
    <p:sldLayoutId id="2147484078" r:id="rId3"/>
    <p:sldLayoutId id="2147484079" r:id="rId4"/>
    <p:sldLayoutId id="2147484080" r:id="rId5"/>
    <p:sldLayoutId id="2147484081" r:id="rId6"/>
    <p:sldLayoutId id="2147484082" r:id="rId7"/>
    <p:sldLayoutId id="2147484083" r:id="rId8"/>
    <p:sldLayoutId id="2147484084" r:id="rId9"/>
    <p:sldLayoutId id="2147484085" r:id="rId10"/>
    <p:sldLayoutId id="214748408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8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7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16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55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903" indent="-11579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2223" indent="-10989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2289" indent="-118474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4438" indent="-10667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698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20869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4753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8644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52518" indent="-1147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891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76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1647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5533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9422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3295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7188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51066" algn="l" defTabSz="308776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88" tIns="185230" rIns="370588" bIns="1852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88" tIns="185230" rIns="370588" bIns="1852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82" tIns="154338" rIns="308782" bIns="15433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8" r:id="rId1"/>
    <p:sldLayoutId id="2147484089" r:id="rId2"/>
    <p:sldLayoutId id="2147484090" r:id="rId3"/>
    <p:sldLayoutId id="2147484091" r:id="rId4"/>
    <p:sldLayoutId id="2147484092" r:id="rId5"/>
    <p:sldLayoutId id="2147484093" r:id="rId6"/>
    <p:sldLayoutId id="2147484094" r:id="rId7"/>
    <p:sldLayoutId id="2147484095" r:id="rId8"/>
    <p:sldLayoutId id="2147484096" r:id="rId9"/>
    <p:sldLayoutId id="2147484097" r:id="rId10"/>
    <p:sldLayoutId id="214748409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5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70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305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40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634" indent="-11576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694" indent="-10986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1487" indent="-11844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3380" indent="-10665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5664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918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2709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6240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9752" indent="-11469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532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7044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30566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409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761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61135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466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8188" algn="l" defTabSz="308704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503" tIns="185185" rIns="370503" bIns="185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503" tIns="185185" rIns="370503" bIns="1851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712" tIns="154300" rIns="308712" bIns="15430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0179" y="33374865"/>
            <a:ext cx="4245189" cy="204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0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3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632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94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265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363" indent="-11573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1167" indent="-10984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50685" indent="-11841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2323" indent="-10662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434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749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60670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3832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6989" indent="-11466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3172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6323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948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2654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5818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8975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02149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5306" algn="l" defTabSz="308632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418" tIns="185140" rIns="370418" bIns="1851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418" tIns="185140" rIns="370418" bIns="18514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64860F9-DD7C-AE47-98ED-AEBA17B0375F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641" tIns="154263" rIns="308641" bIns="15426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082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42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  <p:sldLayoutId id="2147484123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2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560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84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712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7099" indent="-11570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60641" indent="-109817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9880" indent="-1183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21272" indent="-106603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73020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15814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8628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01431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4223" indent="-114637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8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5608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84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7121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4014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6815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9631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42426" algn="l" defTabSz="308560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423" tIns="186705" rIns="373423" bIns="1867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423" tIns="186705" rIns="373423" bIns="1867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145" tIns="155567" rIns="311145" bIns="155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9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63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17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587" indent="-11665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9167" indent="-11071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8154" indent="-1193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8329" indent="-10747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9514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4960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30412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5858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41311" indent="-11557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44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900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634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1794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7242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2691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8137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3586" algn="l" defTabSz="311090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333" tIns="185098" rIns="370333" bIns="1850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333" tIns="185098" rIns="370333" bIns="1850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570" tIns="154228" rIns="308570" bIns="15422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1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8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733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977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828" indent="-11568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60107" indent="-1097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9076" indent="-1183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20212" indent="-106579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1695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4131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6584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9032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41463" indent="-1146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447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88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733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977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2218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465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7111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9549" algn="l" defTabSz="30848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245" tIns="185058" rIns="370245" bIns="1850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245" tIns="185058" rIns="370245" bIns="18505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97" tIns="154195" rIns="308497" bIns="1541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  <p:sldLayoutId id="2147484146" r:id="rId10"/>
    <p:sldLayoutId id="214748414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208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416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6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83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558" indent="-11565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582" indent="-109766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8273" indent="-11833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9160" indent="-10655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70370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245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4538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6632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8701" indent="-11458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208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4167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625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833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10420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2501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459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6672" algn="l" defTabSz="308416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0160" tIns="185013" rIns="370160" bIns="1850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3427196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3402198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160" tIns="185013" rIns="370160" bIns="18501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124969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426" tIns="154157" rIns="308426" bIns="15415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50296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006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9" r:id="rId1"/>
    <p:sldLayoutId id="2147484150" r:id="rId2"/>
    <p:sldLayoutId id="2147484151" r:id="rId3"/>
    <p:sldLayoutId id="2147484152" r:id="rId4"/>
    <p:sldLayoutId id="2147484153" r:id="rId5"/>
    <p:sldLayoutId id="2147484154" r:id="rId6"/>
    <p:sldLayoutId id="2147484155" r:id="rId7"/>
    <p:sldLayoutId id="2147484156" r:id="rId8"/>
    <p:sldLayoutId id="2147484157" r:id="rId9"/>
    <p:sldLayoutId id="2147484158" r:id="rId10"/>
    <p:sldLayoutId id="214748415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17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34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5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68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292" indent="-11562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9055" indent="-10974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7469" indent="-11830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8104" indent="-1065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9048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1077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250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4230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5944" indent="-11455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729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3451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51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6898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8626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5034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92072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3793" algn="l" defTabSz="308345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70075" tIns="184970" rIns="370075" bIns="1849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0075" tIns="184970" rIns="370075" bIns="184970" numCol="1" anchor="b" anchorCtr="0" compatLnSpc="1">
            <a:prstTxWarp prst="textNoShape">
              <a:avLst/>
            </a:prstTxWarp>
          </a:bodyPr>
          <a:lstStyle>
            <a:lvl1pPr algn="r">
              <a:defRPr sz="5249" smtClean="0">
                <a:solidFill>
                  <a:srgbClr val="000000"/>
                </a:solidFill>
                <a:latin typeface="Garamond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F84C08-C189-5C4C-822D-BCB9DCC3AF18}" type="slidenum">
              <a:rPr lang="en-US">
                <a:ea typeface="ＭＳ Ｐゴシック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ea typeface="ＭＳ Ｐゴシック" charset="0"/>
            </a:endParaRPr>
          </a:p>
        </p:txBody>
      </p:sp>
      <p:sp>
        <p:nvSpPr>
          <p:cNvPr id="103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3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308355" tIns="154121" rIns="308355" bIns="15412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6082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16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1" r:id="rId1"/>
    <p:sldLayoutId id="2147484162" r:id="rId2"/>
    <p:sldLayoutId id="2147484163" r:id="rId3"/>
    <p:sldLayoutId id="2147484164" r:id="rId4"/>
    <p:sldLayoutId id="2147484165" r:id="rId5"/>
    <p:sldLayoutId id="2147484166" r:id="rId6"/>
    <p:sldLayoutId id="2147484167" r:id="rId7"/>
    <p:sldLayoutId id="2147484168" r:id="rId8"/>
    <p:sldLayoutId id="2147484169" r:id="rId9"/>
    <p:sldLayoutId id="2147484170" r:id="rId10"/>
    <p:sldLayoutId id="2147484171" r:id="rId11"/>
    <p:sldLayoutId id="2147484172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54136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273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40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5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6024" indent="-11560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332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258526" indent="-1097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7499">
          <a:solidFill>
            <a:schemeClr val="tx1"/>
          </a:solidFill>
          <a:latin typeface="+mn-lt"/>
          <a:ea typeface="ＭＳ Ｐゴシック" pitchFamily="-105" charset="-128"/>
        </a:defRPr>
      </a:lvl2pPr>
      <a:lvl3pPr marL="3446668" indent="-11828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6914">
          <a:solidFill>
            <a:schemeClr val="tx1"/>
          </a:solidFill>
          <a:latin typeface="+mn-lt"/>
          <a:ea typeface="ＭＳ Ｐゴシック" pitchFamily="-105" charset="-128"/>
        </a:defRPr>
      </a:lvl3pPr>
      <a:lvl4pPr marL="4517052" indent="-10650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566772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5249">
          <a:solidFill>
            <a:schemeClr val="tx1"/>
          </a:solidFill>
          <a:latin typeface="+mn-lt"/>
          <a:ea typeface="ＭＳ Ｐゴシック" pitchFamily="-105" charset="-128"/>
        </a:defRPr>
      </a:lvl5pPr>
      <a:lvl6pPr marL="7209087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50458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9183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33181" indent="-11453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36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732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4093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5455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682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8186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9557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30918" algn="l" defTabSz="308273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988" tIns="184923" rIns="369988" bIns="184923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988" tIns="184923" rIns="369988" bIns="184923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525"/>
            <a:ext cx="6720840" cy="1683321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525"/>
            <a:ext cx="9121140" cy="1683321"/>
          </a:xfrm>
          <a:prstGeom prst="rect">
            <a:avLst/>
          </a:prstGeom>
        </p:spPr>
        <p:txBody>
          <a:bodyPr vert="horz" lIns="369988" tIns="184923" rIns="369988" bIns="184923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8283" tIns="154082" rIns="308283" bIns="154082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040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5" r:id="rId2"/>
    <p:sldLayoutId id="2147484176" r:id="rId3"/>
    <p:sldLayoutId id="2147484177" r:id="rId4"/>
    <p:sldLayoutId id="2147484178" r:id="rId5"/>
    <p:sldLayoutId id="2147484179" r:id="rId6"/>
    <p:sldLayoutId id="2147484180" r:id="rId7"/>
    <p:sldLayoutId id="2147484181" r:id="rId8"/>
    <p:sldLayoutId id="2147484182" r:id="rId9"/>
    <p:sldLayoutId id="2147484183" r:id="rId10"/>
    <p:sldLayoutId id="2147484184" r:id="rId11"/>
  </p:sldLayoutIdLst>
  <p:hf hdr="0" ftr="0" dt="0"/>
  <p:txStyles>
    <p:titleStyle>
      <a:lvl1pPr algn="l" defTabSz="3082013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753" indent="-1155753" algn="l" defTabSz="3082013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4123" indent="-963137" algn="l" defTabSz="3082013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2497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3510" indent="-770509" algn="l" defTabSz="3082013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4526" indent="-770509" algn="l" defTabSz="3082013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5522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6531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7530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8545" indent="-770509" algn="l" defTabSz="308201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100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2013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3014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4022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5026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6028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7041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8045" algn="l" defTabSz="308201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900" tIns="184878" rIns="369900" bIns="1848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900" tIns="184878" rIns="369900" bIns="1848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546"/>
            <a:ext cx="6720840" cy="1683321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546"/>
            <a:ext cx="9121140" cy="1683321"/>
          </a:xfrm>
          <a:prstGeom prst="rect">
            <a:avLst/>
          </a:prstGeom>
        </p:spPr>
        <p:txBody>
          <a:bodyPr vert="horz" lIns="369900" tIns="184878" rIns="369900" bIns="1848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8209" tIns="154045" rIns="308209" bIns="154045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7" r:id="rId2"/>
    <p:sldLayoutId id="2147484188" r:id="rId3"/>
    <p:sldLayoutId id="2147484189" r:id="rId4"/>
    <p:sldLayoutId id="2147484190" r:id="rId5"/>
    <p:sldLayoutId id="2147484191" r:id="rId6"/>
    <p:sldLayoutId id="2147484192" r:id="rId7"/>
    <p:sldLayoutId id="2147484193" r:id="rId8"/>
    <p:sldLayoutId id="2147484194" r:id="rId9"/>
    <p:sldLayoutId id="2147484195" r:id="rId10"/>
    <p:sldLayoutId id="2147484196" r:id="rId11"/>
  </p:sldLayoutIdLst>
  <p:hf hdr="0" ftr="0" dt="0"/>
  <p:txStyles>
    <p:titleStyle>
      <a:lvl1pPr algn="l" defTabSz="3081297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5484" indent="-1155484" algn="l" defTabSz="3081297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503538" indent="-962914" algn="l" defTabSz="3081297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5160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92254" indent="-770327" algn="l" defTabSz="3081297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32908" indent="-770327" algn="l" defTabSz="3081297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73552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14196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54831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95495" indent="-770327" algn="l" defTabSz="3081297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64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1297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1934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2586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323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3871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4525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5168" algn="l" defTabSz="30812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813" tIns="184833" rIns="369813" bIns="1848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813" tIns="184833" rIns="369813" bIns="1848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8137" tIns="154007" rIns="308137" bIns="15400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1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8" r:id="rId1"/>
    <p:sldLayoutId id="2147484199" r:id="rId2"/>
    <p:sldLayoutId id="2147484200" r:id="rId3"/>
    <p:sldLayoutId id="2147484201" r:id="rId4"/>
    <p:sldLayoutId id="2147484202" r:id="rId5"/>
    <p:sldLayoutId id="2147484203" r:id="rId6"/>
    <p:sldLayoutId id="2147484204" r:id="rId7"/>
    <p:sldLayoutId id="2147484205" r:id="rId8"/>
    <p:sldLayoutId id="2147484206" r:id="rId9"/>
    <p:sldLayoutId id="2147484207" r:id="rId10"/>
    <p:sldLayoutId id="21474842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4028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805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20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611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5217" indent="-11552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6945" indent="-10963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4256" indent="-1181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3893" indent="-1064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63764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04045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44341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84630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24908" indent="-11445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40283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8057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20855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6115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01431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41717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82012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22298" algn="l" defTabSz="30805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369730" tIns="184788" rIns="369730" bIns="18478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399982"/>
            <a:ext cx="25923241" cy="23758164"/>
          </a:xfrm>
          <a:prstGeom prst="rect">
            <a:avLst/>
          </a:prstGeom>
        </p:spPr>
        <p:txBody>
          <a:bodyPr vert="horz" lIns="369730" tIns="184788" rIns="369730" bIns="184788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243"/>
            <a:ext cx="67208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243"/>
            <a:ext cx="91211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243"/>
            <a:ext cx="6720840" cy="1916651"/>
          </a:xfrm>
          <a:prstGeom prst="rect">
            <a:avLst/>
          </a:prstGeom>
        </p:spPr>
        <p:txBody>
          <a:bodyPr vert="horz" lIns="369730" tIns="184788" rIns="369730" bIns="184788" rtlCol="0" anchor="ctr"/>
          <a:lstStyle>
            <a:lvl1pPr algn="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3C8E0-6DD9-4302-9AA9-5177C785CB7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0783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ctr" defTabSz="3079863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4946" indent="-1154946" algn="l" defTabSz="3079863" rtl="0" eaLnBrk="1" latinLnBrk="0" hangingPunct="1">
        <a:spcBef>
          <a:spcPct val="20000"/>
        </a:spcBef>
        <a:buFont typeface="Arial" pitchFamily="34" charset="0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502375" indent="-962462" algn="l" defTabSz="3079863" rtl="0" eaLnBrk="1" latinLnBrk="0" hangingPunct="1">
        <a:spcBef>
          <a:spcPct val="20000"/>
        </a:spcBef>
        <a:buFont typeface="Arial" pitchFamily="34" charset="0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980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89744" indent="-769969" algn="l" defTabSz="3079863" rtl="0" eaLnBrk="1" latinLnBrk="0" hangingPunct="1">
        <a:spcBef>
          <a:spcPct val="20000"/>
        </a:spcBef>
        <a:buFont typeface="Arial" pitchFamily="34" charset="0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29675" indent="-769969" algn="l" defTabSz="3079863" rtl="0" eaLnBrk="1" latinLnBrk="0" hangingPunct="1">
        <a:spcBef>
          <a:spcPct val="20000"/>
        </a:spcBef>
        <a:buFont typeface="Arial" pitchFamily="34" charset="0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6960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009521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49447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89383" indent="-769969" algn="l" defTabSz="3079863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924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9863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977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9711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9640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9559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9498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9422" algn="l" defTabSz="30798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320166" y="1033328"/>
            <a:ext cx="25443180" cy="2933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按一下以編輯母片標題樣式</a:t>
            </a:r>
            <a:endParaRPr lang="en-US">
              <a:sym typeface="Myriad Pro Bold Cond" charset="0"/>
            </a:endParaRP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320166" y="5499965"/>
            <a:ext cx="25443180" cy="2716646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102648" tIns="102648" rIns="102648" bIns="102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>
                <a:sym typeface="Myriad Pro Bold Cond" charset="0"/>
              </a:rPr>
              <a:t>按一下以編輯母片文字樣式</a:t>
            </a:r>
          </a:p>
          <a:p>
            <a:pPr lvl="1"/>
            <a:r>
              <a:rPr lang="zh-TW" altLang="en-US">
                <a:sym typeface="Myriad Pro Bold Cond" charset="0"/>
              </a:rPr>
              <a:t>第二層</a:t>
            </a:r>
          </a:p>
          <a:p>
            <a:pPr lvl="2"/>
            <a:r>
              <a:rPr lang="zh-TW" altLang="en-US">
                <a:sym typeface="Myriad Pro Bold Cond" charset="0"/>
              </a:rPr>
              <a:t>第三層</a:t>
            </a:r>
          </a:p>
          <a:p>
            <a:pPr lvl="3"/>
            <a:r>
              <a:rPr lang="zh-TW" altLang="en-US">
                <a:sym typeface="Myriad Pro Bold Cond" charset="0"/>
              </a:rPr>
              <a:t>第四層</a:t>
            </a:r>
          </a:p>
          <a:p>
            <a:pPr lvl="4"/>
            <a:r>
              <a:rPr lang="zh-TW" altLang="en-US">
                <a:sym typeface="Myriad Pro Bold Cond" charset="0"/>
              </a:rPr>
              <a:t>第五層</a:t>
            </a:r>
            <a:endParaRPr lang="en-US">
              <a:sym typeface="Myriad Pro Bold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94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2" r:id="rId1"/>
    <p:sldLayoutId id="2147484223" r:id="rId2"/>
    <p:sldLayoutId id="2147484224" r:id="rId3"/>
    <p:sldLayoutId id="2147484225" r:id="rId4"/>
    <p:sldLayoutId id="2147484226" r:id="rId5"/>
    <p:sldLayoutId id="2147484227" r:id="rId6"/>
    <p:sldLayoutId id="2147484228" r:id="rId7"/>
    <p:sldLayoutId id="2147484229" r:id="rId8"/>
    <p:sldLayoutId id="2147484230" r:id="rId9"/>
    <p:sldLayoutId id="2147484231" r:id="rId10"/>
    <p:sldLayoutId id="21474842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+mj-lt"/>
          <a:ea typeface="+mj-ea"/>
          <a:cs typeface="+mj-cs"/>
          <a:sym typeface="Myriad Pro Bold Cond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5pPr>
      <a:lvl6pPr marL="769788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6pPr>
      <a:lvl7pPr marL="1539569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7pPr>
      <a:lvl8pPr marL="2309350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8pPr>
      <a:lvl9pPr marL="3079142" algn="l" rtl="0" eaLnBrk="1" fontAlgn="base" hangingPunct="1">
        <a:spcBef>
          <a:spcPct val="0"/>
        </a:spcBef>
        <a:spcAft>
          <a:spcPct val="0"/>
        </a:spcAft>
        <a:defRPr sz="14162">
          <a:solidFill>
            <a:schemeClr val="tx1"/>
          </a:solidFill>
          <a:latin typeface="Myriad Pro Bold Cond" charset="0"/>
          <a:ea typeface="ヒラギノ角ゴ ProN W6" charset="0"/>
          <a:cs typeface="ヒラギノ角ゴ ProN W6" charset="0"/>
          <a:sym typeface="Myriad Pro Bold Cond" charset="0"/>
        </a:defRPr>
      </a:lvl9pPr>
    </p:titleStyle>
    <p:bodyStyle>
      <a:lvl1pPr marL="1347108" indent="-1347108" algn="l" rtl="0" eaLnBrk="1" fontAlgn="base" hangingPunct="1">
        <a:spcBef>
          <a:spcPts val="2381"/>
        </a:spcBef>
        <a:spcAft>
          <a:spcPct val="0"/>
        </a:spcAft>
        <a:buSzPct val="120000"/>
        <a:buFont typeface="Lucida Grande" charset="0"/>
        <a:buChar char="▪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1pPr>
      <a:lvl2pPr marL="2330735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2pPr>
      <a:lvl3pPr marL="34640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3pPr>
      <a:lvl4pPr marL="457593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4pPr>
      <a:lvl5pPr marL="570923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5pPr>
      <a:lvl6pPr marL="6479019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6pPr>
      <a:lvl7pPr marL="7248803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7pPr>
      <a:lvl8pPr marL="8018594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8pPr>
      <a:lvl9pPr marL="8788360" indent="-1069140" algn="l" rtl="0" eaLnBrk="1" fontAlgn="base" hangingPunct="1">
        <a:spcBef>
          <a:spcPts val="2381"/>
        </a:spcBef>
        <a:spcAft>
          <a:spcPct val="0"/>
        </a:spcAft>
        <a:buClr>
          <a:srgbClr val="000000"/>
        </a:buClr>
        <a:buSzPct val="129000"/>
        <a:buFont typeface="Myriad Pro Bold Cond" charset="0"/>
        <a:buChar char="-"/>
        <a:defRPr sz="9413">
          <a:solidFill>
            <a:schemeClr val="tx1"/>
          </a:solidFill>
          <a:latin typeface="+mn-lt"/>
          <a:ea typeface="+mn-ea"/>
          <a:cs typeface="+mn-cs"/>
          <a:sym typeface="Myriad Pro Bold Cond" charset="0"/>
        </a:defRPr>
      </a:lvl9pPr>
    </p:bodyStyle>
    <p:otherStyle>
      <a:defPPr>
        <a:defRPr lang="en-US"/>
      </a:defPPr>
      <a:lvl1pPr marL="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1pPr>
      <a:lvl2pPr marL="769788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2pPr>
      <a:lvl3pPr marL="1539569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3pPr>
      <a:lvl4pPr marL="2309350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4pPr>
      <a:lvl5pPr marL="3079142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5pPr>
      <a:lvl6pPr marL="3848907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6pPr>
      <a:lvl7pPr marL="4618703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7pPr>
      <a:lvl8pPr marL="5388486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8pPr>
      <a:lvl9pPr marL="6158274" algn="l" defTabSz="769788" rtl="0" eaLnBrk="1" latinLnBrk="0" hangingPunct="1">
        <a:defRPr sz="31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558" tIns="184698" rIns="369558" bIns="1846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558" tIns="184698" rIns="369558" bIns="18469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924" tIns="153895" rIns="307924" bIns="1538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921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84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76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68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407" indent="-11544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5368" indent="-10956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846" indent="-11811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10737" indent="-10635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9802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9006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8225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7440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6637" indent="-1143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921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842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762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684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6049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525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4470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3673" algn="l" defTabSz="307842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333" tIns="186660" rIns="373333" bIns="1866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333" tIns="186660" rIns="373333" bIns="1866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1070" tIns="155529" rIns="311070" bIns="15552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508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10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52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2034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312" indent="-1166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634" indent="-110692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7344" indent="-11933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7270" indent="-10745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8179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326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8354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3440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8525" indent="-115551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508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1017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525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20344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542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3051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5599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40682" algn="l" defTabSz="311017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473" tIns="184655" rIns="369473" bIns="1846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473" tIns="184655" rIns="369473" bIns="18465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853" tIns="153859" rIns="307853" bIns="153859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6" r:id="rId1"/>
    <p:sldLayoutId id="2147484247" r:id="rId2"/>
    <p:sldLayoutId id="2147484248" r:id="rId3"/>
    <p:sldLayoutId id="2147484249" r:id="rId4"/>
    <p:sldLayoutId id="2147484250" r:id="rId5"/>
    <p:sldLayoutId id="2147484251" r:id="rId6"/>
    <p:sldLayoutId id="2147484252" r:id="rId7"/>
    <p:sldLayoutId id="2147484253" r:id="rId8"/>
    <p:sldLayoutId id="2147484254" r:id="rId9"/>
    <p:sldLayoutId id="2147484255" r:id="rId10"/>
    <p:sldLayoutId id="214748425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8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770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65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540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4141" indent="-11541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843" indent="-109536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1044" indent="-11808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9684" indent="-106330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8482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7328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6183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504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3884" indent="-11434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85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7706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655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5401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4257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309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71958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10803" algn="l" defTabSz="307770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388" tIns="184608" rIns="369388" bIns="18460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388" tIns="184608" rIns="369388" bIns="18460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783" tIns="153820" rIns="307783" bIns="15382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9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84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698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547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39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873" indent="-11538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4318" indent="-10951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40242" indent="-11806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8630" indent="-10630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7162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5649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4148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72646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11131" indent="-11431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49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98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5478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396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2460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309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9446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7933" algn="l" defTabSz="307698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1440187" y="1441660"/>
            <a:ext cx="25923241" cy="59999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440187" y="8399982"/>
            <a:ext cx="25923241" cy="2375816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9300" tIns="184563" rIns="369300" bIns="1845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326"/>
            <a:ext cx="67208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416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326"/>
            <a:ext cx="91211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4164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326"/>
            <a:ext cx="6720840" cy="1916651"/>
          </a:xfrm>
          <a:prstGeom prst="rect">
            <a:avLst/>
          </a:prstGeom>
        </p:spPr>
        <p:txBody>
          <a:bodyPr vert="horz" lIns="369300" tIns="184563" rIns="369300" bIns="184563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6914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A7AAB5F-675F-1E47-950A-8D7D15C054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925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0" r:id="rId1"/>
    <p:sldLayoutId id="2147484271" r:id="rId2"/>
    <p:sldLayoutId id="2147484272" r:id="rId3"/>
    <p:sldLayoutId id="2147484273" r:id="rId4"/>
    <p:sldLayoutId id="2147484274" r:id="rId5"/>
    <p:sldLayoutId id="2147484275" r:id="rId6"/>
    <p:sldLayoutId id="2147484276" r:id="rId7"/>
    <p:sldLayoutId id="2147484277" r:id="rId8"/>
    <p:sldLayoutId id="2147484278" r:id="rId9"/>
    <p:sldLayoutId id="2147484279" r:id="rId10"/>
    <p:sldLayoutId id="2147484280" r:id="rId11"/>
  </p:sldLayoutIdLst>
  <p:hf hdr="0" ftr="0" dt="0"/>
  <p:txStyles>
    <p:titleStyle>
      <a:lvl1pPr algn="ctr" defTabSz="1538141" rtl="0" eaLnBrk="1" fontAlgn="base" hangingPunct="1">
        <a:spcBef>
          <a:spcPct val="0"/>
        </a:spcBef>
        <a:spcAft>
          <a:spcPct val="0"/>
        </a:spcAft>
        <a:defRPr sz="14996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1538141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3076270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461439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6152529" algn="ctr" defTabSz="1538141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153601" indent="-1153601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32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499464" indent="-961339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413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3845319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8332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5383461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6921594" indent="-769065" algn="l" defTabSz="1538141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6914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845972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7859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5986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74123" indent="-769065" algn="l" defTabSz="1538141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814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62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439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2529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90670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8795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6931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5066" algn="l" defTabSz="1538141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215" tIns="184518" rIns="369215" bIns="1845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215" tIns="184518" rIns="369215" bIns="1845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638" tIns="153745" rIns="307638" bIns="15374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052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2" r:id="rId1"/>
    <p:sldLayoutId id="2147484283" r:id="rId2"/>
    <p:sldLayoutId id="2147484284" r:id="rId3"/>
    <p:sldLayoutId id="2147484285" r:id="rId4"/>
    <p:sldLayoutId id="2147484286" r:id="rId5"/>
    <p:sldLayoutId id="2147484287" r:id="rId6"/>
    <p:sldLayoutId id="2147484288" r:id="rId7"/>
    <p:sldLayoutId id="2147484289" r:id="rId8"/>
    <p:sldLayoutId id="2147484290" r:id="rId9"/>
    <p:sldLayoutId id="2147484291" r:id="rId10"/>
    <p:sldLayoutId id="214748429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78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555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3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5109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3333" indent="-11533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3268" indent="-1094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8632" indent="-11800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6528" indent="-10625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4524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9229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30078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7855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5623" indent="-11426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78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5552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332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51096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887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6645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4421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302194" algn="l" defTabSz="307555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0127" y="400000"/>
            <a:ext cx="26883361" cy="4799964"/>
          </a:xfrm>
          <a:prstGeom prst="rect">
            <a:avLst/>
          </a:prstGeom>
        </p:spPr>
        <p:txBody>
          <a:bodyPr vert="horz" lIns="369130" tIns="184478" rIns="369130" bIns="184478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127" y="5199968"/>
            <a:ext cx="26883361" cy="28166460"/>
          </a:xfrm>
          <a:prstGeom prst="rect">
            <a:avLst/>
          </a:prstGeom>
        </p:spPr>
        <p:txBody>
          <a:bodyPr vert="horz" lIns="369130" tIns="184478" rIns="369130" bIns="184478" rtlCol="0">
            <a:no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600682"/>
            <a:ext cx="6720840" cy="1683321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600682"/>
            <a:ext cx="9121140" cy="1683321"/>
          </a:xfrm>
          <a:prstGeom prst="rect">
            <a:avLst/>
          </a:prstGeom>
        </p:spPr>
        <p:txBody>
          <a:bodyPr vert="horz" lIns="369130" tIns="184478" rIns="369130" bIns="184478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25443180" y="32799761"/>
            <a:ext cx="3360420" cy="3199978"/>
          </a:xfrm>
          <a:prstGeom prst="rect">
            <a:avLst/>
          </a:prstGeom>
        </p:spPr>
        <p:txBody>
          <a:bodyPr lIns="307568" tIns="153711" rIns="307568" bIns="153711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B363EBC-A636-4E4F-B313-DA526F248DF6}" type="slidenum">
              <a:rPr lang="en-US" sz="6914" smtClean="0">
                <a:solidFill>
                  <a:prstClr val="black"/>
                </a:solidFill>
                <a:latin typeface="Calibri"/>
              </a:rPr>
              <a:pPr algn="ctr"/>
              <a:t>‹#›</a:t>
            </a:fld>
            <a:endParaRPr lang="en-US" sz="6914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1823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4" r:id="rId1"/>
    <p:sldLayoutId id="2147484295" r:id="rId2"/>
    <p:sldLayoutId id="2147484296" r:id="rId3"/>
    <p:sldLayoutId id="2147484297" r:id="rId4"/>
    <p:sldLayoutId id="2147484298" r:id="rId5"/>
    <p:sldLayoutId id="2147484299" r:id="rId6"/>
    <p:sldLayoutId id="2147484300" r:id="rId7"/>
    <p:sldLayoutId id="2147484301" r:id="rId8"/>
    <p:sldLayoutId id="2147484302" r:id="rId9"/>
    <p:sldLayoutId id="2147484303" r:id="rId10"/>
    <p:sldLayoutId id="2147484304" r:id="rId11"/>
  </p:sldLayoutIdLst>
  <p:hf hdr="0" ftr="0" dt="0"/>
  <p:txStyles>
    <p:titleStyle>
      <a:lvl1pPr algn="l" defTabSz="3074830" rtl="0" eaLnBrk="1" latinLnBrk="0" hangingPunct="1">
        <a:spcBef>
          <a:spcPct val="0"/>
        </a:spcBef>
        <a:buNone/>
        <a:defRPr sz="13579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3067" indent="-1153067" algn="l" defTabSz="3074830" rtl="0" eaLnBrk="1" latinLnBrk="0" hangingPunct="1">
        <a:spcBef>
          <a:spcPct val="20000"/>
        </a:spcBef>
        <a:buFont typeface="Arial" pitchFamily="34" charset="0"/>
        <a:buChar char="•"/>
        <a:defRPr sz="9413" kern="1200">
          <a:solidFill>
            <a:schemeClr val="tx1"/>
          </a:solidFill>
          <a:latin typeface="+mn-lt"/>
          <a:ea typeface="+mn-ea"/>
          <a:cs typeface="+mn-cs"/>
        </a:defRPr>
      </a:lvl1pPr>
      <a:lvl2pPr marL="2498301" indent="-960888" algn="l" defTabSz="3074830" rtl="0" eaLnBrk="1" latinLnBrk="0" hangingPunct="1">
        <a:spcBef>
          <a:spcPct val="20000"/>
        </a:spcBef>
        <a:buFont typeface="Arial" pitchFamily="34" charset="0"/>
        <a:buChar char="–"/>
        <a:defRPr sz="8332" kern="1200">
          <a:solidFill>
            <a:schemeClr val="tx1"/>
          </a:solidFill>
          <a:latin typeface="+mn-lt"/>
          <a:ea typeface="+mn-ea"/>
          <a:cs typeface="+mn-cs"/>
        </a:defRPr>
      </a:lvl2pPr>
      <a:lvl3pPr marL="3843525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380946" indent="-768705" algn="l" defTabSz="3074830" rtl="0" eaLnBrk="1" latinLnBrk="0" hangingPunct="1">
        <a:spcBef>
          <a:spcPct val="20000"/>
        </a:spcBef>
        <a:buFont typeface="Arial" pitchFamily="34" charset="0"/>
        <a:buChar char="–"/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918366" indent="-768705" algn="l" defTabSz="3074830" rtl="0" eaLnBrk="1" latinLnBrk="0" hangingPunct="1">
        <a:spcBef>
          <a:spcPct val="20000"/>
        </a:spcBef>
        <a:buFont typeface="Arial" pitchFamily="34" charset="0"/>
        <a:buChar char="»"/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8455782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9319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30606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8030" indent="-768705" algn="l" defTabSz="3074830" rtl="0" eaLnBrk="1" latinLnBrk="0" hangingPunct="1">
        <a:spcBef>
          <a:spcPct val="20000"/>
        </a:spcBef>
        <a:buFont typeface="Arial" pitchFamily="34" charset="0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42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83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2250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9665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7077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449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61911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9329" algn="l" defTabSz="307483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9045" tIns="184438" rIns="369045" bIns="1844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9045" tIns="184438" rIns="369045" bIns="18443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497" tIns="153678" rIns="307497" bIns="153678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82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6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706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411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111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82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795" indent="-11527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2219" indent="-10940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7029" indent="-11795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4425" indent="-10620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51889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8935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600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63068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800114" indent="-114211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7064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411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117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822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5290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2339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9402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6457" algn="l" defTabSz="307411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0187" y="1441660"/>
            <a:ext cx="25923241" cy="5999957"/>
          </a:xfrm>
          <a:prstGeom prst="rect">
            <a:avLst/>
          </a:prstGeom>
        </p:spPr>
        <p:txBody>
          <a:bodyPr vert="horz" lIns="368960" tIns="184395" rIns="368960" bIns="184395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0187" y="8399982"/>
            <a:ext cx="25923241" cy="23758164"/>
          </a:xfrm>
          <a:prstGeom prst="rect">
            <a:avLst/>
          </a:prstGeom>
        </p:spPr>
        <p:txBody>
          <a:bodyPr vert="horz" lIns="368960" tIns="184395" rIns="368960" bIns="184395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180" y="33367384"/>
            <a:ext cx="67208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l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841232" y="33367384"/>
            <a:ext cx="91211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ctr">
              <a:defRPr sz="416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642580" y="33367384"/>
            <a:ext cx="6720840" cy="1916651"/>
          </a:xfrm>
          <a:prstGeom prst="rect">
            <a:avLst/>
          </a:prstGeom>
        </p:spPr>
        <p:txBody>
          <a:bodyPr vert="horz" lIns="368960" tIns="184395" rIns="368960" bIns="184395" rtlCol="0" anchor="ctr"/>
          <a:lstStyle>
            <a:lvl1pPr algn="r">
              <a:defRPr sz="4164">
                <a:solidFill>
                  <a:srgbClr val="000000"/>
                </a:solidFill>
              </a:defRPr>
            </a:lvl1pPr>
          </a:lstStyle>
          <a:p>
            <a:fld id="{938804F6-1EC8-4F45-958E-1A743EB9638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8" r:id="rId1"/>
    <p:sldLayoutId id="2147484319" r:id="rId2"/>
    <p:sldLayoutId id="2147484320" r:id="rId3"/>
    <p:sldLayoutId id="2147484321" r:id="rId4"/>
    <p:sldLayoutId id="2147484322" r:id="rId5"/>
    <p:sldLayoutId id="2147484323" r:id="rId6"/>
    <p:sldLayoutId id="2147484324" r:id="rId7"/>
    <p:sldLayoutId id="2147484325" r:id="rId8"/>
    <p:sldLayoutId id="2147484326" r:id="rId9"/>
    <p:sldLayoutId id="2147484327" r:id="rId10"/>
    <p:sldLayoutId id="2147484328" r:id="rId11"/>
  </p:sldLayoutIdLst>
  <p:hf hdr="0" ftr="0" dt="0"/>
  <p:txStyles>
    <p:titleStyle>
      <a:lvl1pPr algn="ctr" defTabSz="1536709" rtl="0" eaLnBrk="1" latinLnBrk="0" hangingPunct="1">
        <a:spcBef>
          <a:spcPct val="0"/>
        </a:spcBef>
        <a:buNone/>
        <a:defRPr sz="149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2524" indent="-1152524" algn="l" defTabSz="1536709" rtl="0" eaLnBrk="1" latinLnBrk="0" hangingPunct="1">
        <a:spcBef>
          <a:spcPct val="20000"/>
        </a:spcBef>
        <a:buFont typeface="Arial"/>
        <a:buChar char="•"/>
        <a:defRPr sz="10832" kern="1200">
          <a:solidFill>
            <a:schemeClr val="tx1"/>
          </a:solidFill>
          <a:latin typeface="+mn-lt"/>
          <a:ea typeface="+mn-ea"/>
          <a:cs typeface="+mn-cs"/>
        </a:defRPr>
      </a:lvl1pPr>
      <a:lvl2pPr marL="2497135" indent="-960439" algn="l" defTabSz="1536709" rtl="0" eaLnBrk="1" latinLnBrk="0" hangingPunct="1">
        <a:spcBef>
          <a:spcPct val="20000"/>
        </a:spcBef>
        <a:buFont typeface="Arial"/>
        <a:buChar char="–"/>
        <a:defRPr sz="9413" kern="1200">
          <a:solidFill>
            <a:schemeClr val="tx1"/>
          </a:solidFill>
          <a:latin typeface="+mn-lt"/>
          <a:ea typeface="+mn-ea"/>
          <a:cs typeface="+mn-cs"/>
        </a:defRPr>
      </a:lvl2pPr>
      <a:lvl3pPr marL="3841737" indent="-768345" algn="l" defTabSz="1536709" rtl="0" eaLnBrk="1" latinLnBrk="0" hangingPunct="1">
        <a:spcBef>
          <a:spcPct val="20000"/>
        </a:spcBef>
        <a:buFont typeface="Arial"/>
        <a:buChar char="•"/>
        <a:defRPr sz="8332" kern="1200">
          <a:solidFill>
            <a:schemeClr val="tx1"/>
          </a:solidFill>
          <a:latin typeface="+mn-lt"/>
          <a:ea typeface="+mn-ea"/>
          <a:cs typeface="+mn-cs"/>
        </a:defRPr>
      </a:lvl3pPr>
      <a:lvl4pPr marL="5378438" indent="-768345" algn="l" defTabSz="1536709" rtl="0" eaLnBrk="1" latinLnBrk="0" hangingPunct="1">
        <a:spcBef>
          <a:spcPct val="20000"/>
        </a:spcBef>
        <a:buFont typeface="Arial"/>
        <a:buChar char="–"/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915142" indent="-768345" algn="l" defTabSz="1536709" rtl="0" eaLnBrk="1" latinLnBrk="0" hangingPunct="1">
        <a:spcBef>
          <a:spcPct val="20000"/>
        </a:spcBef>
        <a:buFont typeface="Arial"/>
        <a:buChar char="»"/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451838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9988532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525227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061935" indent="-768345" algn="l" defTabSz="1536709" rtl="0" eaLnBrk="1" latinLnBrk="0" hangingPunct="1">
        <a:spcBef>
          <a:spcPct val="20000"/>
        </a:spcBef>
        <a:buFont typeface="Arial"/>
        <a:buChar char="•"/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70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3396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1009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6797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3494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20188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6895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3589" algn="l" defTabSz="153670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873" tIns="184350" rIns="368873" bIns="1843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873" tIns="184350" rIns="368873" bIns="18435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354" tIns="153605" rIns="307354" bIns="15360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20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30" r:id="rId1"/>
    <p:sldLayoutId id="2147484331" r:id="rId2"/>
    <p:sldLayoutId id="2147484332" r:id="rId3"/>
    <p:sldLayoutId id="2147484333" r:id="rId4"/>
    <p:sldLayoutId id="2147484334" r:id="rId5"/>
    <p:sldLayoutId id="2147484335" r:id="rId6"/>
    <p:sldLayoutId id="2147484336" r:id="rId7"/>
    <p:sldLayoutId id="2147484337" r:id="rId8"/>
    <p:sldLayoutId id="2147484338" r:id="rId9"/>
    <p:sldLayoutId id="2147484339" r:id="rId10"/>
    <p:sldLayoutId id="214748434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63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26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902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53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2256" indent="-11522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1173" indent="-1093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5430" indent="-11789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2323" indent="-10615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9254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558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21935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8281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4617" indent="-114158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635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2675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9020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536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81703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8036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4384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90722" algn="l" defTabSz="307267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788" tIns="184305" rIns="368788" bIns="1843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788" tIns="184305" rIns="368788" bIns="1843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83" tIns="153567" rIns="307283" bIns="1535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0238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9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95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7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392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985" indent="-1151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648" indent="-10933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4630" indent="-11786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1273" indent="-10613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7939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391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9902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5890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91863" indent="-11413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99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9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794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392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9911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5889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51877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7858" algn="l" defTabSz="307195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98" tIns="184260" rIns="368698" bIns="18426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98" tIns="184260" rIns="368698" bIns="18426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208" tIns="153530" rIns="307208" bIns="1535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0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6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12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686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249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718" indent="-115171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50123" indent="-10930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828" indent="-11783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00224" indent="-106106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6618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2236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7869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3497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9113" indent="-11410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636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1243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686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2498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8124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3741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9367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4992" algn="l" defTabSz="307124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248" tIns="186615" rIns="373248" bIns="1866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248" tIns="186615" rIns="373248" bIns="18661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99" tIns="155492" rIns="310999" bIns="155492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94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41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889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6043" indent="-11660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8105" indent="-11066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6536" indent="-1193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6202" indent="-107426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684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7157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6296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8102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5741" indent="-11552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72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944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4165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8894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3612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8337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3066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7780" algn="l" defTabSz="31094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613" tIns="184218" rIns="368613" bIns="1842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613" tIns="184218" rIns="368613" bIns="18421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137" tIns="153495" rIns="307137" bIns="15349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6" r:id="rId1"/>
    <p:sldLayoutId id="2147484367" r:id="rId2"/>
    <p:sldLayoutId id="2147484368" r:id="rId3"/>
    <p:sldLayoutId id="2147484369" r:id="rId4"/>
    <p:sldLayoutId id="2147484370" r:id="rId5"/>
    <p:sldLayoutId id="2147484371" r:id="rId6"/>
    <p:sldLayoutId id="2147484372" r:id="rId7"/>
    <p:sldLayoutId id="2147484373" r:id="rId8"/>
    <p:sldLayoutId id="2147484374" r:id="rId9"/>
    <p:sldLayoutId id="2147484375" r:id="rId10"/>
    <p:sldLayoutId id="214748437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528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705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57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410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451" indent="-115145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598" indent="-109281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3030" indent="-11781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9174" indent="-106082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5303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805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5836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51107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6362" indent="-11407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528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70528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579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410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6330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1158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6862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82127" algn="l" defTabSz="307052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528" tIns="184170" rIns="368528" bIns="1841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528" tIns="184170" rIns="368528" bIns="1841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7066" tIns="153455" rIns="307066" bIns="1534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55946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9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8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47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963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1179" indent="-115117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9073" indent="-109255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2229" indent="-11778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8128" indent="-1060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3983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8885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380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8716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3614" indent="-11405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92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816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4724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9630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4539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9442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4358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9263" algn="l" defTabSz="3069816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443" tIns="184125" rIns="368443" bIns="1841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443" tIns="184125" rIns="368443" bIns="1841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995" tIns="153417" rIns="306995" bIns="1534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4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0" r:id="rId1"/>
    <p:sldLayoutId id="2147484391" r:id="rId2"/>
    <p:sldLayoutId id="2147484392" r:id="rId3"/>
    <p:sldLayoutId id="2147484393" r:id="rId4"/>
    <p:sldLayoutId id="2147484394" r:id="rId5"/>
    <p:sldLayoutId id="2147484395" r:id="rId6"/>
    <p:sldLayoutId id="2147484396" r:id="rId7"/>
    <p:sldLayoutId id="2147484397" r:id="rId8"/>
    <p:sldLayoutId id="2147484398" r:id="rId9"/>
    <p:sldLayoutId id="2147484399" r:id="rId10"/>
    <p:sldLayoutId id="214748440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456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90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365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81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911" indent="-11509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8548" indent="-10923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31428" indent="-11775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7078" indent="-106032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42672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7213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11775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632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80867" indent="-114025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456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9099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3651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8195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727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7294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41850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6403" algn="l" defTabSz="306909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258" tIns="184035" rIns="368258" bIns="184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758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258" tIns="184035" rIns="368258" bIns="18403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758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758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841" tIns="153342" rIns="306841" bIns="153342"/>
          <a:lstStyle/>
          <a:p>
            <a:pPr defTabSz="3067588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98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2" r:id="rId1"/>
    <p:sldLayoutId id="2147484403" r:id="rId2"/>
    <p:sldLayoutId id="2147484404" r:id="rId3"/>
    <p:sldLayoutId id="2147484405" r:id="rId4"/>
    <p:sldLayoutId id="2147484406" r:id="rId5"/>
    <p:sldLayoutId id="2147484407" r:id="rId6"/>
    <p:sldLayoutId id="2147484408" r:id="rId7"/>
    <p:sldLayoutId id="2147484409" r:id="rId8"/>
    <p:sldLayoutId id="2147484410" r:id="rId9"/>
    <p:sldLayoutId id="2147484411" r:id="rId10"/>
    <p:sldLayoutId id="214748441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81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758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139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52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347" indent="-115034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7438" indent="-10917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9750" indent="-11769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4886" indent="-105981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9901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3707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7496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41309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5085" indent="-113970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81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7588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1395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5202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8987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2801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6579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70394" algn="l" defTabSz="3067588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73" tIns="183990" rIns="368173" bIns="183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6877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73" tIns="183990" rIns="368173" bIns="1839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6877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6877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70" tIns="153305" rIns="306770" bIns="153305"/>
          <a:lstStyle/>
          <a:p>
            <a:pPr defTabSz="3066877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7740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4" r:id="rId1"/>
    <p:sldLayoutId id="2147484415" r:id="rId2"/>
    <p:sldLayoutId id="2147484416" r:id="rId3"/>
    <p:sldLayoutId id="2147484417" r:id="rId4"/>
    <p:sldLayoutId id="2147484418" r:id="rId5"/>
    <p:sldLayoutId id="2147484419" r:id="rId6"/>
    <p:sldLayoutId id="2147484420" r:id="rId7"/>
    <p:sldLayoutId id="2147484421" r:id="rId8"/>
    <p:sldLayoutId id="2147484422" r:id="rId9"/>
    <p:sldLayoutId id="2147484423" r:id="rId10"/>
    <p:sldLayoutId id="214748442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4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8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0032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377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50076" indent="-115007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914" indent="-109151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950" indent="-117670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3837" indent="-10595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8588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20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5465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8919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72337" indent="-11394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45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877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00324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3775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7201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200658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4076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7530" algn="l" defTabSz="306687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33" tIns="183928" rIns="368033" bIns="183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pPr defTabSz="3065702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33" tIns="183928" rIns="368033" bIns="183928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pPr defTabSz="3065702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065702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54" tIns="153253" rIns="306654" bIns="153253"/>
          <a:lstStyle/>
          <a:p>
            <a:pPr defTabSz="3065702"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9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26" r:id="rId1"/>
    <p:sldLayoutId id="2147484427" r:id="rId2"/>
    <p:sldLayoutId id="2147484428" r:id="rId3"/>
    <p:sldLayoutId id="2147484429" r:id="rId4"/>
    <p:sldLayoutId id="2147484430" r:id="rId5"/>
    <p:sldLayoutId id="2147484431" r:id="rId6"/>
    <p:sldLayoutId id="2147484432" r:id="rId7"/>
    <p:sldLayoutId id="2147484433" r:id="rId8"/>
    <p:sldLayoutId id="2147484434" r:id="rId9"/>
    <p:sldLayoutId id="2147484435" r:id="rId10"/>
    <p:sldLayoutId id="214748443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85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70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56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39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632" indent="-114963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053" indent="-10910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625" indent="-11762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083" indent="-105915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414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9270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210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958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796" indent="-11389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857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702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56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399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424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7101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923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786" algn="l" defTabSz="306570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100" tIns="183945" rIns="368100" bIns="1839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100" tIns="183945" rIns="368100" bIns="1839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709" tIns="153267" rIns="306709" bIns="1532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37948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8" r:id="rId1"/>
    <p:sldLayoutId id="2147484439" r:id="rId2"/>
    <p:sldLayoutId id="2147484440" r:id="rId3"/>
    <p:sldLayoutId id="2147484441" r:id="rId4"/>
    <p:sldLayoutId id="2147484442" r:id="rId5"/>
    <p:sldLayoutId id="2147484443" r:id="rId6"/>
    <p:sldLayoutId id="2147484444" r:id="rId7"/>
    <p:sldLayoutId id="2147484445" r:id="rId8"/>
    <p:sldLayoutId id="2147484446" r:id="rId9"/>
    <p:sldLayoutId id="2147484447" r:id="rId10"/>
    <p:sldLayoutId id="214748444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313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624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936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24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837" indent="-11498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6453" indent="-109127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8227" indent="-1176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2883" indent="-10593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7412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7052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3647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6768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9881" indent="-113919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3136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6240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936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2474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5601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8708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3183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4952" algn="l" defTabSz="3066240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8015" tIns="183905" rIns="368015" bIns="1839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8015" tIns="183905" rIns="368015" bIns="18390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639" tIns="153234" rIns="306639" bIns="15323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1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0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77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55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82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310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568" indent="-11495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928" indent="-109102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7429" indent="-11761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1833" indent="-10590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6096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8851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701619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4385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7140" indent="-113893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77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552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8291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31043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3809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6566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9332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62090" algn="l" defTabSz="3065522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928" tIns="183865" rIns="367928" bIns="1838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928" tIns="183865" rIns="367928" bIns="18386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566" tIns="153201" rIns="306566" bIns="15320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7892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63" r:id="rId2"/>
    <p:sldLayoutId id="2147484464" r:id="rId3"/>
    <p:sldLayoutId id="2147484465" r:id="rId4"/>
    <p:sldLayoutId id="2147484466" r:id="rId5"/>
    <p:sldLayoutId id="2147484467" r:id="rId6"/>
    <p:sldLayoutId id="2147484468" r:id="rId7"/>
    <p:sldLayoutId id="2147484469" r:id="rId8"/>
    <p:sldLayoutId id="2147484470" r:id="rId9"/>
    <p:sldLayoutId id="2147484471" r:id="rId10"/>
    <p:sldLayoutId id="214748447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41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80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7216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961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297" indent="-11492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5403" indent="-10907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6628" indent="-1175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90790" indent="-105883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4781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7179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95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31997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4392" indent="-11386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419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80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7216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9615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2022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4417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6830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9231" algn="l" defTabSz="306480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843" tIns="183825" rIns="367843" bIns="1838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843" tIns="183825" rIns="367843" bIns="18382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95" tIns="153167" rIns="306495" bIns="15316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2608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20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40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614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818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9027" indent="-11490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878" indent="-109051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828" indent="-117564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9744" indent="-105859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3469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5506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7563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960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61647" indent="-113840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2060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4097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614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8182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60235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2273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4329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6371" algn="l" defTabSz="30640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163" tIns="186570" rIns="373163" bIns="18657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163" tIns="186570" rIns="373163" bIns="18657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928" tIns="155454" rIns="310928" bIns="155454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436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872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307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744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768" indent="-11657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573" indent="-11063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5726" indent="-1192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5142" indent="-107401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5512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987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423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8598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2955" indent="-11549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436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8725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307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7441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7180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6164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80527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4880" algn="l" defTabSz="310872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758" tIns="183780" rIns="367758" bIns="1837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758" tIns="183780" rIns="367758" bIns="18378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424" tIns="153130" rIns="306424" bIns="153130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243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6" r:id="rId1"/>
    <p:sldLayoutId id="2147484487" r:id="rId2"/>
    <p:sldLayoutId id="2147484488" r:id="rId3"/>
    <p:sldLayoutId id="2147484489" r:id="rId4"/>
    <p:sldLayoutId id="2147484490" r:id="rId5"/>
    <p:sldLayoutId id="2147484491" r:id="rId6"/>
    <p:sldLayoutId id="2147484492" r:id="rId7"/>
    <p:sldLayoutId id="2147484493" r:id="rId8"/>
    <p:sldLayoutId id="2147484494" r:id="rId9"/>
    <p:sldLayoutId id="2147484495" r:id="rId10"/>
    <p:sldLayoutId id="214748449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7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3379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507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675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756" indent="-11487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4353" indent="-10902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5030" indent="-117536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8694" indent="-10583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2157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3835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5531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7224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8903" indent="-113813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704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3379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5072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675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844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90128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21825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3513" algn="l" defTabSz="3063379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673" tIns="183733" rIns="367673" bIns="1837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673" tIns="183733" rIns="367673" bIns="183733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354" tIns="153091" rIns="306354" bIns="15309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881864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13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26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400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532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493" indent="-114849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828" indent="-10899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4229" indent="-11750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7648" indent="-105809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3084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2161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3505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4843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6162" indent="-113786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1347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2663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4000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5322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6658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7986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9325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50659" algn="l" defTabSz="3062663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7"/>
            <a:ext cx="27123390" cy="28727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88" tIns="183690" rIns="367588" bIns="1836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836821" y="33365515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88" tIns="183690" rIns="367588" bIns="18369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875532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83" tIns="153055" rIns="306283" bIns="153055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2829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0" r:id="rId1"/>
    <p:sldLayoutId id="2147484511" r:id="rId2"/>
    <p:sldLayoutId id="2147484512" r:id="rId3"/>
    <p:sldLayoutId id="2147484513" r:id="rId4"/>
    <p:sldLayoutId id="2147484514" r:id="rId5"/>
    <p:sldLayoutId id="2147484515" r:id="rId6"/>
    <p:sldLayoutId id="2147484516" r:id="rId7"/>
    <p:sldLayoutId id="2147484517" r:id="rId8"/>
    <p:sldLayoutId id="2147484518" r:id="rId9"/>
    <p:sldLayoutId id="2147484519" r:id="rId10"/>
    <p:sldLayoutId id="214748452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990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94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2928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389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8222" indent="-114822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3306" indent="-108974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3434" indent="-11748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6600" indent="-105784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9526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60491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91480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2458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3423" indent="-113760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990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947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292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389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4878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5841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6829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7803" algn="l" defTabSz="306194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7500" tIns="183645" rIns="367500" bIns="1836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67500" tIns="183645" rIns="367500" bIns="18364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06209" tIns="153017" rIns="306209" bIns="153017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2" r:id="rId1"/>
    <p:sldLayoutId id="2147484523" r:id="rId2"/>
    <p:sldLayoutId id="2147484524" r:id="rId3"/>
    <p:sldLayoutId id="2147484525" r:id="rId4"/>
    <p:sldLayoutId id="2147484526" r:id="rId5"/>
    <p:sldLayoutId id="2147484527" r:id="rId6"/>
    <p:sldLayoutId id="2147484528" r:id="rId7"/>
    <p:sldLayoutId id="2147484529" r:id="rId8"/>
    <p:sldLayoutId id="2147484530" r:id="rId9"/>
    <p:sldLayoutId id="2147484531" r:id="rId10"/>
    <p:sldLayoutId id="214748453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3063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06123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591855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122463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47953" indent="-114795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42785" indent="-108949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22636" indent="-117454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485559" indent="-10576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628217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158824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68945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220071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750682" indent="-11373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3063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06123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59185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122463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65309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183701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714329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244945" algn="l" defTabSz="3061235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40" tIns="205720" rIns="411440" bIns="20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/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440" tIns="205720" rIns="411440" bIns="2057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9922BC8D-A42B-CF45-A131-5E784C544BE1}" type="slidenum">
              <a:rPr lang="en-US" smtClean="0"/>
              <a:t>‹#›</a:t>
            </a:fld>
            <a:endParaRPr lang="en-US"/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821" tIns="171411" rIns="342821" bIns="171411"/>
          <a:lstStyle/>
          <a:p>
            <a:pPr>
              <a:defRPr/>
            </a:pPr>
            <a:endParaRPr lang="en-US" sz="6914"/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8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4" r:id="rId1"/>
    <p:sldLayoutId id="2147484535" r:id="rId2"/>
    <p:sldLayoutId id="2147484536" r:id="rId3"/>
    <p:sldLayoutId id="2147484537" r:id="rId4"/>
    <p:sldLayoutId id="2147484538" r:id="rId5"/>
    <p:sldLayoutId id="2147484539" r:id="rId6"/>
    <p:sldLayoutId id="2147484540" r:id="rId7"/>
    <p:sldLayoutId id="2147484541" r:id="rId8"/>
    <p:sldLayoutId id="2147484542" r:id="rId9"/>
    <p:sldLayoutId id="2147484543" r:id="rId10"/>
    <p:sldLayoutId id="2147484544" r:id="rId11"/>
  </p:sldLayoutIdLst>
  <p:transition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8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76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149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53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375" indent="-128537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1239" indent="-12199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2316" indent="-13151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2477" indent="-11842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190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5731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956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3392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7223" indent="-1273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831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7660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1492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532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915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2984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6813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10646" algn="l" defTabSz="342766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328" tIns="205663" rIns="411328" bIns="20566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328" tIns="205663" rIns="411328" bIns="20566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728" tIns="171363" rIns="342728" bIns="171363"/>
          <a:lstStyle/>
          <a:p>
            <a:pPr>
              <a:defRPr/>
            </a:pPr>
            <a:endParaRPr lang="en-US" sz="6914">
              <a:solidFill>
                <a:srgbClr val="000000"/>
              </a:solidFill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6758"/>
      </p:ext>
    </p:extLst>
  </p:cSld>
  <p:clrMap bg1="lt1" tx1="dk1" bg2="lt2" tx2="dk2" accent1="accent1" accent2="accent2" accent3="accent3" accent4="accent4" accent5="accent5" accent6="accent6" hlink="hlink" folHlink="folHlink"/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33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671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4007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34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5020" indent="-12850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10550" indent="-1219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31262" indent="-131476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21095" indent="-118388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300170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13528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6887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40246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53605" indent="-127312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33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671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4007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343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6795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80159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3517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6876" algn="l" defTabSz="342671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1215" tIns="205603" rIns="411215" bIns="20560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215" tIns="205603" rIns="411215" bIns="20560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634" tIns="171313" rIns="342634" bIns="171313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7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  <p:sldLayoutId id="2147484558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128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577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866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515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669" indent="-128466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9860" indent="-121924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30208" indent="-131440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19714" indent="-118355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9843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8011325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4210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709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9989" indent="-127277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88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5776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866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5155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443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7331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90217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703105" algn="l" defTabSz="342577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103" tIns="205545" rIns="411103" bIns="2055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1103" tIns="205545" rIns="411103" bIns="20554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541" tIns="171265" rIns="342541" bIns="17126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44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0" r:id="rId1"/>
    <p:sldLayoutId id="2147484561" r:id="rId2"/>
    <p:sldLayoutId id="2147484562" r:id="rId3"/>
    <p:sldLayoutId id="2147484563" r:id="rId4"/>
    <p:sldLayoutId id="2147484564" r:id="rId5"/>
    <p:sldLayoutId id="2147484565" r:id="rId6"/>
    <p:sldLayoutId id="2147484566" r:id="rId7"/>
    <p:sldLayoutId id="2147484567" r:id="rId8"/>
    <p:sldLayoutId id="2147484568" r:id="rId9"/>
    <p:sldLayoutId id="2147484569" r:id="rId10"/>
    <p:sldLayoutId id="214748457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2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4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7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966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4314" indent="-128431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9168" indent="-121891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9156" indent="-13140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8334" indent="-118323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6706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9118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2153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3954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6373" indent="-127242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2413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48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7252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9668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62081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4506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6919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9335" algn="l" defTabSz="3424835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990" tIns="205488" rIns="410990" bIns="2054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990" tIns="205488" rIns="410990" bIns="2054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446" tIns="171217" rIns="342446" bIns="1712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170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72" r:id="rId1"/>
    <p:sldLayoutId id="2147484573" r:id="rId2"/>
    <p:sldLayoutId id="2147484574" r:id="rId3"/>
    <p:sldLayoutId id="2147484575" r:id="rId4"/>
    <p:sldLayoutId id="2147484576" r:id="rId5"/>
    <p:sldLayoutId id="2147484577" r:id="rId6"/>
    <p:sldLayoutId id="2147484578" r:id="rId7"/>
    <p:sldLayoutId id="2147484579" r:id="rId8"/>
    <p:sldLayoutId id="2147484580" r:id="rId9"/>
    <p:sldLayoutId id="2147484581" r:id="rId10"/>
    <p:sldLayoutId id="214748458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9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3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584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778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964" indent="-12839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8478" indent="-12185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8104" indent="-13136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6956" indent="-118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497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6915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886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30810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42754" indent="-127207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94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3896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584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7782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972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71677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3620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5571" algn="l" defTabSz="342389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878" tIns="205428" rIns="410878" bIns="2054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878" tIns="205428" rIns="410878" bIns="2054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353" tIns="171167" rIns="342353" bIns="17116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6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4" r:id="rId1"/>
    <p:sldLayoutId id="2147484585" r:id="rId2"/>
    <p:sldLayoutId id="2147484586" r:id="rId3"/>
    <p:sldLayoutId id="2147484587" r:id="rId4"/>
    <p:sldLayoutId id="2147484588" r:id="rId5"/>
    <p:sldLayoutId id="2147484589" r:id="rId6"/>
    <p:sldLayoutId id="2147484590" r:id="rId7"/>
    <p:sldLayoutId id="2147484591" r:id="rId8"/>
    <p:sldLayoutId id="2147484592" r:id="rId9"/>
    <p:sldLayoutId id="2147484593" r:id="rId10"/>
    <p:sldLayoutId id="214748459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14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95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442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58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612" indent="-12836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789" indent="-12182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7048" indent="-131331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5575" indent="-118258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32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4711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6187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7663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9140" indent="-127172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14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9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44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589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7370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8854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80326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91803" algn="l" defTabSz="342295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3075" tIns="186530" rIns="373075" bIns="18653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3075" tIns="186530" rIns="373075" bIns="186530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10855" tIns="155421" rIns="310855" bIns="155421"/>
          <a:lstStyle/>
          <a:p>
            <a:pPr>
              <a:defRPr/>
            </a:pPr>
            <a:endParaRPr lang="en-US" sz="6082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99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199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5991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497" indent="-116549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7040" indent="-11061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916" indent="-119247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4079" indent="-107376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4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8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2179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6176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30175" indent="-115471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997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1992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5991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9989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3985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7990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31983" algn="l" defTabSz="3107997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765" tIns="205368" rIns="410765" bIns="2053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765" tIns="205368" rIns="410765" bIns="20536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259" tIns="171117" rIns="342259" bIns="17111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671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6" r:id="rId1"/>
    <p:sldLayoutId id="2147484597" r:id="rId2"/>
    <p:sldLayoutId id="2147484598" r:id="rId3"/>
    <p:sldLayoutId id="2147484599" r:id="rId4"/>
    <p:sldLayoutId id="2147484600" r:id="rId5"/>
    <p:sldLayoutId id="2147484601" r:id="rId6"/>
    <p:sldLayoutId id="2147484602" r:id="rId7"/>
    <p:sldLayoutId id="2147484603" r:id="rId8"/>
    <p:sldLayoutId id="2147484604" r:id="rId9"/>
    <p:sldLayoutId id="2147484605" r:id="rId10"/>
    <p:sldLayoutId id="214748460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99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20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3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40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3258" indent="-12832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7100" indent="-121791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5996" indent="-13129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4196" indent="-118225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9150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2511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351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4519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5526" indent="-12713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99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2013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3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401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5017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6028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7030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8035" algn="l" defTabSz="3422013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653" tIns="205310" rIns="410653" bIns="2053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653" tIns="205310" rIns="410653" bIns="2053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2166" tIns="171069" rIns="342166" bIns="171069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24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  <p:sldLayoutId id="2147484611" r:id="rId4"/>
    <p:sldLayoutId id="2147484612" r:id="rId5"/>
    <p:sldLayoutId id="2147484613" r:id="rId6"/>
    <p:sldLayoutId id="2147484614" r:id="rId7"/>
    <p:sldLayoutId id="2147484615" r:id="rId8"/>
    <p:sldLayoutId id="2147484616" r:id="rId9"/>
    <p:sldLayoutId id="2147484617" r:id="rId10"/>
    <p:sldLayoutId id="214748461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52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10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15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21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906" indent="-128290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6409" indent="-121757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4942" indent="-1312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2818" indent="-118192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9778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8000309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10841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21376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31913" indent="-127103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52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107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1599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2131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266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3207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3735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4270" algn="l" defTabSz="3421071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540" tIns="205253" rIns="410540" bIns="20525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540" tIns="205253" rIns="410540" bIns="20525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100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201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3018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4025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2556" indent="-128255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5719" indent="-121724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3888" indent="-131223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11436" indent="-11816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8046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8110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8168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8237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8303" indent="-12706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100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2013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30186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40251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50308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60384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70440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80509" algn="l" defTabSz="342013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eader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768094" y="1390279"/>
            <a:ext cx="16071339" cy="2847789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42819" y="1441847"/>
            <a:ext cx="26420606" cy="2796405"/>
          </a:xfrm>
          <a:prstGeom prst="rect">
            <a:avLst/>
          </a:prstGeom>
        </p:spPr>
        <p:txBody>
          <a:bodyPr vert="horz" lIns="410428" tIns="205198" rIns="410428" bIns="205198" rtlCol="0" anchor="ctr">
            <a:noAutofit/>
          </a:bodyPr>
          <a:lstStyle/>
          <a:p>
            <a:r>
              <a:rPr lang="en-US" dirty="0"/>
              <a:t>Click edit Master title style</a:t>
            </a:r>
          </a:p>
        </p:txBody>
      </p:sp>
      <p:pic>
        <p:nvPicPr>
          <p:cNvPr id="9" name="Picture 8" descr="footer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5723" y="32898341"/>
            <a:ext cx="28947617" cy="321169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ecelogorb.psd"/>
          <p:cNvPicPr>
            <a:picLocks noChangeAspect="1"/>
          </p:cNvPicPr>
          <p:nvPr/>
        </p:nvPicPr>
        <p:blipFill>
          <a:blip r:embed="rId17" cstate="screen">
            <a:lum bright="-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053" y="33041292"/>
            <a:ext cx="8074382" cy="2691103"/>
          </a:xfrm>
          <a:prstGeom prst="rect">
            <a:avLst/>
          </a:prstGeom>
          <a:effectLst/>
        </p:spPr>
      </p:pic>
      <p:pic>
        <p:nvPicPr>
          <p:cNvPr id="11" name="Picture 10" descr="CMU_logo_horiz_black.eps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6580563" y="33562426"/>
            <a:ext cx="11700405" cy="17737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8508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  <p:sldLayoutId id="2147484635" r:id="rId4"/>
    <p:sldLayoutId id="2147484636" r:id="rId5"/>
    <p:sldLayoutId id="2147484637" r:id="rId6"/>
    <p:sldLayoutId id="2147484638" r:id="rId7"/>
    <p:sldLayoutId id="2147484639" r:id="rId8"/>
    <p:sldLayoutId id="2147484640" r:id="rId9"/>
    <p:sldLayoutId id="2147484642" r:id="rId10"/>
    <p:sldLayoutId id="2147484643" r:id="rId11"/>
    <p:sldLayoutId id="2147484644" r:id="rId12"/>
    <p:sldLayoutId id="2147484645" r:id="rId13"/>
  </p:sldLayoutIdLst>
  <p:hf hdr="0" ftr="0" dt="0"/>
  <p:txStyles>
    <p:titleStyle>
      <a:lvl1pPr algn="l" defTabSz="1709586" rtl="0" eaLnBrk="1" latinLnBrk="0" hangingPunct="1">
        <a:spcBef>
          <a:spcPct val="0"/>
        </a:spcBef>
        <a:buNone/>
        <a:defRPr sz="13579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1282202" indent="-1282202" algn="l" defTabSz="1709586" rtl="0" eaLnBrk="1" latinLnBrk="0" hangingPunct="1">
        <a:spcBef>
          <a:spcPct val="20000"/>
        </a:spcBef>
        <a:buFont typeface="Arial"/>
        <a:buChar char="•"/>
        <a:defRPr sz="12079" kern="1200">
          <a:solidFill>
            <a:schemeClr val="tx1"/>
          </a:solidFill>
          <a:latin typeface="+mn-lt"/>
          <a:ea typeface="+mn-ea"/>
          <a:cs typeface="+mn-cs"/>
        </a:defRPr>
      </a:lvl1pPr>
      <a:lvl2pPr marL="2778094" indent="-1068500" algn="l" defTabSz="1709586" rtl="0" eaLnBrk="1" latinLnBrk="0" hangingPunct="1">
        <a:spcBef>
          <a:spcPct val="20000"/>
        </a:spcBef>
        <a:buFont typeface="Arial"/>
        <a:buChar char="–"/>
        <a:defRPr sz="10415" kern="1200">
          <a:solidFill>
            <a:schemeClr val="tx1"/>
          </a:solidFill>
          <a:latin typeface="+mn-lt"/>
          <a:ea typeface="+mn-ea"/>
          <a:cs typeface="+mn-cs"/>
        </a:defRPr>
      </a:lvl2pPr>
      <a:lvl3pPr marL="4273982" indent="-854790" algn="l" defTabSz="1709586" rtl="0" eaLnBrk="1" latinLnBrk="0" hangingPunct="1">
        <a:spcBef>
          <a:spcPct val="20000"/>
        </a:spcBef>
        <a:buFont typeface="Arial"/>
        <a:buChar char="•"/>
        <a:defRPr sz="8997" kern="1200">
          <a:solidFill>
            <a:schemeClr val="tx1"/>
          </a:solidFill>
          <a:latin typeface="+mn-lt"/>
          <a:ea typeface="+mn-ea"/>
          <a:cs typeface="+mn-cs"/>
        </a:defRPr>
      </a:lvl3pPr>
      <a:lvl4pPr marL="5983575" indent="-854790" algn="l" defTabSz="1709586" rtl="0" eaLnBrk="1" latinLnBrk="0" hangingPunct="1">
        <a:spcBef>
          <a:spcPct val="20000"/>
        </a:spcBef>
        <a:buFont typeface="Arial"/>
        <a:buChar char="–"/>
        <a:defRPr sz="7499" kern="1200">
          <a:solidFill>
            <a:schemeClr val="tx1"/>
          </a:solidFill>
          <a:latin typeface="+mn-lt"/>
          <a:ea typeface="+mn-ea"/>
          <a:cs typeface="+mn-cs"/>
        </a:defRPr>
      </a:lvl4pPr>
      <a:lvl5pPr marL="7693165" indent="-854790" algn="l" defTabSz="1709586" rtl="0" eaLnBrk="1" latinLnBrk="0" hangingPunct="1">
        <a:spcBef>
          <a:spcPct val="20000"/>
        </a:spcBef>
        <a:buFont typeface="Arial"/>
        <a:buChar char="»"/>
        <a:defRPr sz="7499" kern="1200">
          <a:solidFill>
            <a:schemeClr val="tx1"/>
          </a:solidFill>
          <a:latin typeface="+mn-lt"/>
          <a:ea typeface="+mn-ea"/>
          <a:cs typeface="+mn-cs"/>
        </a:defRPr>
      </a:lvl5pPr>
      <a:lvl6pPr marL="940276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6pPr>
      <a:lvl7pPr marL="11112350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7pPr>
      <a:lvl8pPr marL="12821946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8pPr>
      <a:lvl9pPr marL="14531537" indent="-854790" algn="l" defTabSz="1709586" rtl="0" eaLnBrk="1" latinLnBrk="0" hangingPunct="1">
        <a:spcBef>
          <a:spcPct val="20000"/>
        </a:spcBef>
        <a:buFont typeface="Arial"/>
        <a:buChar char="•"/>
        <a:defRPr sz="74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586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919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877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8368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795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7562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7150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6744" algn="l" defTabSz="1709586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315" tIns="205143" rIns="410315" bIns="2051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315" tIns="205143" rIns="410315" bIns="20514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884" tIns="170930" rIns="341884" bIns="17093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7" r:id="rId1"/>
    <p:sldLayoutId id="2147484648" r:id="rId2"/>
    <p:sldLayoutId id="2147484649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91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82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736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648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850" indent="-12818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4340" indent="-121657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1786" indent="-131152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8679" indent="-118095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459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3709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2831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11957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21085" indent="-126998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9114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8249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736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6488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5606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474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3860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72982" algn="l" defTabSz="34182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203" tIns="205090" rIns="410203" bIns="2050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203" tIns="205090" rIns="410203" bIns="20509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791" tIns="170886" rIns="341791" bIns="17088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101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59" r:id="rId1"/>
    <p:sldLayoutId id="2147484660" r:id="rId2"/>
    <p:sldLayoutId id="2147484661" r:id="rId3"/>
    <p:sldLayoutId id="2147484662" r:id="rId4"/>
    <p:sldLayoutId id="2147484663" r:id="rId5"/>
    <p:sldLayoutId id="2147484664" r:id="rId6"/>
    <p:sldLayoutId id="2147484665" r:id="rId7"/>
    <p:sldLayoutId id="2147484666" r:id="rId8"/>
    <p:sldLayoutId id="2147484667" r:id="rId9"/>
    <p:sldLayoutId id="2147484668" r:id="rId10"/>
    <p:sldLayoutId id="214748466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64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73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59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460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496" indent="-12814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3652" indent="-121624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20737" indent="-131115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7298" indent="-118062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2863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91506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700162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8821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7475" indent="-126963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64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7308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595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4605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3257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51922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60566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9221" algn="l" defTabSz="34173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0090" tIns="205035" rIns="410090" bIns="2050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0090" tIns="205035" rIns="410090" bIns="2050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96" tIns="170840" rIns="341696" bIns="170840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467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1" r:id="rId1"/>
    <p:sldLayoutId id="2147484672" r:id="rId2"/>
    <p:sldLayoutId id="2147484673" r:id="rId3"/>
    <p:sldLayoutId id="2147484674" r:id="rId4"/>
    <p:sldLayoutId id="2147484675" r:id="rId5"/>
    <p:sldLayoutId id="2147484676" r:id="rId6"/>
    <p:sldLayoutId id="2147484677" r:id="rId7"/>
    <p:sldLayoutId id="2147484678" r:id="rId8"/>
    <p:sldLayoutId id="2147484679" r:id="rId9"/>
    <p:sldLayoutId id="2147484680" r:id="rId10"/>
    <p:sldLayoutId id="2147484681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818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636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454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2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1146" indent="-128114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962" indent="-1215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9687" indent="-13107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5923" indent="-118029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81133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931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7492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5681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3867" indent="-126928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818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6369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4544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2727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4090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9100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7275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5463" algn="l" defTabSz="341636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978" tIns="204983" rIns="409978" bIns="204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978" tIns="204983" rIns="409978" bIns="204983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603" tIns="170797" rIns="341603" bIns="17079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6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3" r:id="rId1"/>
    <p:sldLayoutId id="2147484684" r:id="rId2"/>
    <p:sldLayoutId id="2147484685" r:id="rId3"/>
    <p:sldLayoutId id="2147484686" r:id="rId4"/>
    <p:sldLayoutId id="2147484687" r:id="rId5"/>
    <p:sldLayoutId id="2147484688" r:id="rId6"/>
    <p:sldLayoutId id="2147484689" r:id="rId7"/>
    <p:sldLayoutId id="2147484690" r:id="rId8"/>
    <p:sldLayoutId id="2147484691" r:id="rId9"/>
    <p:sldLayoutId id="2147484692" r:id="rId10"/>
    <p:sldLayoutId id="214748469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54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31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3084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794" indent="-12807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2272" indent="-1215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8637" indent="-131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4548" indent="-11799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940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711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4829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402546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10264" indent="-12689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710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542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3135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30848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8554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6282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3987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61701" algn="l" defTabSz="341542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865" tIns="204928" rIns="409865" bIns="2049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865" tIns="204928" rIns="409865" bIns="20492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509" tIns="170751" rIns="341509" bIns="17075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18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5" r:id="rId1"/>
    <p:sldLayoutId id="2147484696" r:id="rId2"/>
    <p:sldLayoutId id="2147484697" r:id="rId3"/>
    <p:sldLayoutId id="2147484698" r:id="rId4"/>
    <p:sldLayoutId id="2147484699" r:id="rId5"/>
    <p:sldLayoutId id="2147484700" r:id="rId6"/>
    <p:sldLayoutId id="2147484701" r:id="rId7"/>
    <p:sldLayoutId id="2147484702" r:id="rId8"/>
    <p:sldLayoutId id="2147484703" r:id="rId9"/>
    <p:sldLayoutId id="2147484704" r:id="rId10"/>
    <p:sldLayoutId id="214748470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724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44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172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897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442" indent="-12804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1582" indent="-121524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7590" indent="-13100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3170" indent="-117964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767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4918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92163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9409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6656" indent="-12685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7242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448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1727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8971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6208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3463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50700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7945" algn="l" defTabSz="341448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753" tIns="204875" rIns="409753" bIns="2048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753" tIns="204875" rIns="409753" bIns="20487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416" tIns="170707" rIns="341416" bIns="17070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4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07" r:id="rId1"/>
    <p:sldLayoutId id="2147484708" r:id="rId2"/>
    <p:sldLayoutId id="2147484709" r:id="rId3"/>
    <p:sldLayoutId id="2147484710" r:id="rId4"/>
    <p:sldLayoutId id="2147484711" r:id="rId5"/>
    <p:sldLayoutId id="2147484712" r:id="rId6"/>
    <p:sldLayoutId id="2147484713" r:id="rId7"/>
    <p:sldLayoutId id="2147484714" r:id="rId8"/>
    <p:sldLayoutId id="2147484715" r:id="rId9"/>
    <p:sldLayoutId id="2147484716" r:id="rId10"/>
    <p:sldLayoutId id="214748471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67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354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2031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709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80088" indent="-128008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500895" indent="-121490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6540" indent="-13097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5001796" indent="-117931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59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82722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9498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6274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103049" indent="-126824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77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3549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20317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709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3860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40645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7414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4188" algn="l" defTabSz="341354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2"/>
            <a:ext cx="27123390" cy="397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 dirty="0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70154"/>
            <a:ext cx="27123390" cy="2802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72990" tIns="186485" rIns="372990" bIns="1864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 dirty="0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ctr">
              <a:defRPr sz="4164">
                <a:latin typeface="Garamond" pitchFamily="18" charset="0"/>
              </a:defRPr>
            </a:lvl1pPr>
          </a:lstStyle>
          <a:p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72990" tIns="186485" rIns="372990" bIns="186485" numCol="1" anchor="b" anchorCtr="0" compatLnSpc="1">
            <a:prstTxWarp prst="textNoShape">
              <a:avLst/>
            </a:prstTxWarp>
          </a:bodyPr>
          <a:lstStyle>
            <a:lvl1pPr algn="r">
              <a:defRPr sz="5249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prstClr val="black"/>
                </a:solidFill>
              </a:rPr>
              <a:pPr/>
              <a:t>‹#›</a:t>
            </a:fld>
            <a:endParaRPr lang="en-US" altLang="en-US">
              <a:solidFill>
                <a:prstClr val="black"/>
              </a:solidFill>
            </a:endParaRPr>
          </a:p>
        </p:txBody>
      </p:sp>
      <p:pic>
        <p:nvPicPr>
          <p:cNvPr id="6" name="Picture 5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1"/>
          </a:solidFill>
          <a:latin typeface="Times New Roman"/>
          <a:ea typeface="+mj-ea"/>
          <a:cs typeface="Times New Roman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5pPr>
      <a:lvl6pPr marL="1553637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6pPr>
      <a:lvl7pPr marL="310727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7pPr>
      <a:lvl8pPr marL="4660904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8pPr>
      <a:lvl9pPr marL="6214542" algn="l" rtl="0" eaLnBrk="1" fontAlgn="base" hangingPunct="1">
        <a:spcBef>
          <a:spcPct val="0"/>
        </a:spcBef>
        <a:spcAft>
          <a:spcPct val="0"/>
        </a:spcAft>
        <a:defRPr sz="13579">
          <a:solidFill>
            <a:schemeClr val="tx2"/>
          </a:solidFill>
          <a:latin typeface="Garamond" pitchFamily="18" charset="0"/>
        </a:defRPr>
      </a:lvl9pPr>
    </p:titleStyle>
    <p:bodyStyle>
      <a:lvl1pPr marL="1165225" indent="-11652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332">
          <a:solidFill>
            <a:schemeClr val="tx1"/>
          </a:solidFill>
          <a:latin typeface="+mn-lt"/>
          <a:ea typeface="+mn-ea"/>
          <a:cs typeface="+mn-cs"/>
        </a:defRPr>
      </a:lvl1pPr>
      <a:lvl2pPr marL="2276509" indent="-110588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7499">
          <a:solidFill>
            <a:schemeClr val="tx1"/>
          </a:solidFill>
          <a:latin typeface="+mn-lt"/>
        </a:defRPr>
      </a:lvl2pPr>
      <a:lvl3pPr marL="3474101" indent="-119219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6914">
          <a:solidFill>
            <a:schemeClr val="tx1"/>
          </a:solidFill>
          <a:latin typeface="+mn-lt"/>
        </a:defRPr>
      </a:lvl3pPr>
      <a:lvl4pPr marL="4553016" indent="-10735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5712850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5pPr>
      <a:lvl6pPr marL="7266484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6pPr>
      <a:lvl7pPr marL="8820121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7pPr>
      <a:lvl8pPr marL="10373756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8pPr>
      <a:lvl9pPr marL="11927392" indent="-115444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5249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1pPr>
      <a:lvl2pPr marL="1553637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2pPr>
      <a:lvl3pPr marL="310727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3pPr>
      <a:lvl4pPr marL="4660904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4pPr>
      <a:lvl5pPr marL="6214542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5pPr>
      <a:lvl6pPr marL="7768179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6pPr>
      <a:lvl7pPr marL="9321810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7pPr>
      <a:lvl8pPr marL="10875456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8pPr>
      <a:lvl9pPr marL="12429081" algn="l" defTabSz="3107274" rtl="0" eaLnBrk="1" latinLnBrk="0" hangingPunct="1">
        <a:defRPr sz="60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640" tIns="204820" rIns="409640" bIns="2048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640" tIns="204820" rIns="409640" bIns="20482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D46416-474E-184B-A5AD-7D0BC91A8C60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322" tIns="170661" rIns="341322" bIns="170661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4253525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8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9" r:id="rId1"/>
    <p:sldLayoutId id="2147484720" r:id="rId2"/>
    <p:sldLayoutId id="2147484721" r:id="rId3"/>
    <p:sldLayoutId id="2147484722" r:id="rId4"/>
    <p:sldLayoutId id="2147484723" r:id="rId5"/>
    <p:sldLayoutId id="2147484724" r:id="rId6"/>
    <p:sldLayoutId id="2147484725" r:id="rId7"/>
    <p:sldLayoutId id="2147484726" r:id="rId8"/>
    <p:sldLayoutId id="2147484727" r:id="rId9"/>
    <p:sldLayoutId id="2147484728" r:id="rId10"/>
    <p:sldLayoutId id="2147484729" r:id="rId11"/>
    <p:sldLayoutId id="2147484730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630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26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890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5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734" indent="-127973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500212" indent="-1214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5490" indent="-13093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5000419" indent="-117899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7422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80525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6832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3139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9446" indent="-126789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630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26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8907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5214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3151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7831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4125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50433" algn="l" defTabSz="3412607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528" tIns="204765" rIns="409528" bIns="204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528" tIns="204765" rIns="409528" bIns="2047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228" tIns="170615" rIns="341228" bIns="170615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4124973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5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2" r:id="rId1"/>
    <p:sldLayoutId id="2147484733" r:id="rId2"/>
    <p:sldLayoutId id="2147484734" r:id="rId3"/>
    <p:sldLayoutId id="2147484735" r:id="rId4"/>
    <p:sldLayoutId id="2147484736" r:id="rId5"/>
    <p:sldLayoutId id="2147484737" r:id="rId6"/>
    <p:sldLayoutId id="2147484738" r:id="rId7"/>
    <p:sldLayoutId id="2147484739" r:id="rId8"/>
    <p:sldLayoutId id="2147484740" r:id="rId9"/>
    <p:sldLayoutId id="2147484741" r:id="rId10"/>
    <p:sldLayoutId id="2147484742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83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167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749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333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9384" indent="-127938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9520" indent="-1214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4440" indent="-130899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9044" indent="-117866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7249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832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4168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90007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5845" indent="-126754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835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16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7499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333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9170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5016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40842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6677" algn="l" defTabSz="341167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48" tIns="204680" rIns="409348" bIns="2046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10208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48" tIns="204680" rIns="409348" bIns="20468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10208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10208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78" tIns="170544" rIns="341078" bIns="170544"/>
          <a:lstStyle/>
          <a:p>
            <a:pPr defTabSz="3410208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6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745" r:id="rId2"/>
    <p:sldLayoutId id="2147484746" r:id="rId3"/>
    <p:sldLayoutId id="2147484747" r:id="rId4"/>
    <p:sldLayoutId id="2147484748" r:id="rId5"/>
    <p:sldLayoutId id="2147484749" r:id="rId6"/>
    <p:sldLayoutId id="2147484750" r:id="rId7"/>
    <p:sldLayoutId id="2147484751" r:id="rId8"/>
    <p:sldLayoutId id="2147484752" r:id="rId9"/>
    <p:sldLayoutId id="2147484753" r:id="rId10"/>
    <p:sldLayoutId id="2147484754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510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1020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531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20413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836" indent="-1278836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450" indent="-121372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800" indent="-13084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910" indent="-1178161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813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4918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8001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5124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90217" indent="-126700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510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10208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5312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20413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5520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30625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5721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40829" algn="l" defTabSz="341020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303" tIns="204658" rIns="409303" bIns="2046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303" tIns="204658" rIns="409303" bIns="20465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1041" tIns="170526" rIns="341041" bIns="170526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72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89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979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46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958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680" indent="-127868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8145" indent="-121357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2340" indent="-13082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6292" indent="-117801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9047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3945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8839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37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8640" indent="-126684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89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9798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46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958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4475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9383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4276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9171" algn="l" defTabSz="340979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9190" tIns="204605" rIns="409190" bIns="20460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190" tIns="204605" rIns="409190" bIns="20460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947" tIns="170482" rIns="340947" bIns="170482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5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68" r:id="rId1"/>
    <p:sldLayoutId id="2147484769" r:id="rId2"/>
    <p:sldLayoutId id="2147484770" r:id="rId3"/>
    <p:sldLayoutId id="2147484771" r:id="rId4"/>
    <p:sldLayoutId id="2147484772" r:id="rId5"/>
    <p:sldLayoutId id="2147484773" r:id="rId6"/>
    <p:sldLayoutId id="2147484774" r:id="rId7"/>
    <p:sldLayoutId id="2147484775" r:id="rId8"/>
    <p:sldLayoutId id="2147484776" r:id="rId9"/>
    <p:sldLayoutId id="2147484777" r:id="rId10"/>
    <p:sldLayoutId id="2147484778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443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885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3278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77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8327" indent="-127832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7458" indent="-121324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11291" indent="-13079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4919" indent="-117769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7324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71749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6178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80612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5040" indent="-12664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44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885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3278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7710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2213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6567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3099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5421" algn="l" defTabSz="3408858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27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4716673"/>
            <a:ext cx="27123390" cy="274831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09078" tIns="204550" rIns="409078" bIns="2045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>
              <a:latin typeface="Garamond"/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347668" y="33166431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9078" tIns="204550" rIns="409078" bIns="20455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solidFill>
                  <a:srgbClr val="000000"/>
                </a:solidFill>
                <a:latin typeface="Garamond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7361BF2-EEC8-BD44-B1FF-0E6EA04503FC}" type="slidenum">
              <a:rPr lang="en-US" smtClean="0">
                <a:ea typeface="ＭＳ Ｐゴシック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  <a:cs typeface="Arial" charset="0"/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4024757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1663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853" tIns="170436" rIns="340853" bIns="170436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6914">
              <a:solidFill>
                <a:srgbClr val="000000"/>
              </a:solidFill>
              <a:latin typeface="Arial" pitchFamily="34" charset="0"/>
              <a:ea typeface="ＭＳ Ｐゴシック" charset="0"/>
              <a:cs typeface="Arial" charset="0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37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80" r:id="rId1"/>
    <p:sldLayoutId id="2147484781" r:id="rId2"/>
    <p:sldLayoutId id="2147484782" r:id="rId3"/>
    <p:sldLayoutId id="2147484783" r:id="rId4"/>
    <p:sldLayoutId id="2147484784" r:id="rId5"/>
    <p:sldLayoutId id="2147484785" r:id="rId6"/>
    <p:sldLayoutId id="2147484786" r:id="rId7"/>
    <p:sldLayoutId id="2147484787" r:id="rId8"/>
    <p:sldLayoutId id="2147484788" r:id="rId9"/>
    <p:sldLayoutId id="2147484789" r:id="rId10"/>
    <p:sldLayoutId id="2147484790" r:id="rId11"/>
    <p:sldLayoutId id="2147484791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ＭＳ Ｐゴシック" pitchFamily="-105" charset="-128"/>
          <a:cs typeface="ＭＳ Ｐゴシック" pitchFamily="-10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  <a:ea typeface="ＭＳ Ｐゴシック" pitchFamily="-105" charset="-128"/>
          <a:cs typeface="ＭＳ Ｐゴシック" pitchFamily="-105" charset="-128"/>
        </a:defRPr>
      </a:lvl5pPr>
      <a:lvl6pPr marL="170396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792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1187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583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973" indent="-12779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8997">
          <a:solidFill>
            <a:schemeClr val="tx1"/>
          </a:solidFill>
          <a:latin typeface="+mn-lt"/>
          <a:ea typeface="ＭＳ Ｐゴシック" pitchFamily="-105" charset="-128"/>
          <a:cs typeface="ＭＳ Ｐゴシック" pitchFamily="-105" charset="-128"/>
        </a:defRPr>
      </a:lvl1pPr>
      <a:lvl2pPr marL="2496772" indent="-1212907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q"/>
        <a:defRPr sz="8332">
          <a:solidFill>
            <a:schemeClr val="tx1"/>
          </a:solidFill>
          <a:latin typeface="+mn-lt"/>
          <a:ea typeface="ＭＳ Ｐゴシック" pitchFamily="-105" charset="-128"/>
        </a:defRPr>
      </a:lvl2pPr>
      <a:lvl3pPr marL="3810241" indent="-130756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charset="0"/>
        <a:buChar char="n"/>
        <a:defRPr sz="7499">
          <a:solidFill>
            <a:schemeClr val="tx1"/>
          </a:solidFill>
          <a:latin typeface="+mn-lt"/>
          <a:ea typeface="ＭＳ Ｐゴシック" pitchFamily="-105" charset="-128"/>
        </a:defRPr>
      </a:lvl3pPr>
      <a:lvl4pPr marL="4993542" indent="-11773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q"/>
        <a:defRPr>
          <a:solidFill>
            <a:schemeClr val="tx1"/>
          </a:solidFill>
          <a:latin typeface="+mn-lt"/>
          <a:ea typeface="ＭＳ Ｐゴシック" pitchFamily="-105" charset="-128"/>
        </a:defRPr>
      </a:lvl4pPr>
      <a:lvl5pPr marL="6265600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charset="0"/>
        <a:buChar char="§"/>
        <a:defRPr sz="6082">
          <a:solidFill>
            <a:schemeClr val="tx1"/>
          </a:solidFill>
          <a:latin typeface="+mn-lt"/>
          <a:ea typeface="ＭＳ Ｐゴシック" pitchFamily="-105" charset="-128"/>
        </a:defRPr>
      </a:lvl5pPr>
      <a:lvl6pPr marL="7969558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73516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7482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81443" indent="-126615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960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7922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11875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5834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9789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23758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7707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31673" algn="l" defTabSz="3407922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895" tIns="204465" rIns="408895" bIns="2044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6459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895" tIns="204465" rIns="408895" bIns="20446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6459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6459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701" tIns="170365" rIns="340701" bIns="170365"/>
          <a:lstStyle/>
          <a:p>
            <a:pPr defTabSz="3406459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4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3" r:id="rId1"/>
    <p:sldLayoutId id="2147484794" r:id="rId2"/>
    <p:sldLayoutId id="2147484795" r:id="rId3"/>
    <p:sldLayoutId id="2147484796" r:id="rId4"/>
    <p:sldLayoutId id="2147484797" r:id="rId5"/>
    <p:sldLayoutId id="2147484798" r:id="rId6"/>
    <p:sldLayoutId id="2147484799" r:id="rId7"/>
    <p:sldLayoutId id="2147484800" r:id="rId8"/>
    <p:sldLayoutId id="2147484801" r:id="rId9"/>
    <p:sldLayoutId id="2147484802" r:id="rId10"/>
    <p:sldLayoutId id="2147484803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323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64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969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2915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425" indent="-12774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703" indent="-12123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8601" indent="-130699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1414" indent="-117687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2915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6144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9367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72600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5821" indent="-126561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323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6459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9690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291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6145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9371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22597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5826" algn="l" defTabSz="3406459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800003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85" tIns="204410" rIns="408785" bIns="2044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4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pPr defTabSz="3405524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85" tIns="204410" rIns="408785" bIns="204410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pPr defTabSz="3405524"/>
            <a:fld id="{6F400BD0-49BF-48FC-8114-37C1D4F5AB3D}" type="slidenum">
              <a:rPr lang="en-US" altLang="en-US" smtClean="0">
                <a:solidFill>
                  <a:srgbClr val="000000"/>
                </a:solidFill>
              </a:rPr>
              <a:pPr defTabSz="3405524"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2799760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609" tIns="170319" rIns="340609" bIns="170319"/>
          <a:lstStyle/>
          <a:p>
            <a:pPr defTabSz="3405524"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6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5" r:id="rId1"/>
    <p:sldLayoutId id="2147484806" r:id="rId2"/>
    <p:sldLayoutId id="2147484807" r:id="rId3"/>
    <p:sldLayoutId id="2147484808" r:id="rId4"/>
    <p:sldLayoutId id="2147484809" r:id="rId5"/>
    <p:sldLayoutId id="2147484810" r:id="rId6"/>
    <p:sldLayoutId id="2147484811" r:id="rId7"/>
    <p:sldLayoutId id="2147484812" r:id="rId8"/>
    <p:sldLayoutId id="2147484813" r:id="rId9"/>
    <p:sldLayoutId id="2147484814" r:id="rId10"/>
    <p:sldLayoutId id="2147484815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76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52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828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1041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7073" indent="-127707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5019" indent="-121205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557" indent="-1306638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90040" indent="-11765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1191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3957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6710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9476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2225" indent="-126526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76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52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8284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1041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3802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655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9318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2079" algn="l" defTabSz="340552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738" tIns="204388" rIns="408738" bIns="204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738" tIns="204388" rIns="408738" bIns="204388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570" tIns="170301" rIns="340570" bIns="170301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51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7" r:id="rId1"/>
    <p:sldLayoutId id="2147484818" r:id="rId2"/>
    <p:sldLayoutId id="2147484819" r:id="rId3"/>
    <p:sldLayoutId id="2147484820" r:id="rId4"/>
    <p:sldLayoutId id="2147484821" r:id="rId5"/>
    <p:sldLayoutId id="2147484822" r:id="rId6"/>
    <p:sldLayoutId id="2147484823" r:id="rId7"/>
    <p:sldLayoutId id="2147484824" r:id="rId8"/>
    <p:sldLayoutId id="2147484825" r:id="rId9"/>
    <p:sldLayoutId id="2147484826" r:id="rId10"/>
    <p:sldLayoutId id="2147484827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556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5110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765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1021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915" indent="-127691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714" indent="-1211904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7097" indent="-130648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9426" indent="-117640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6043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297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5538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8095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70651" indent="-1265107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55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5110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765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10214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276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5322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7869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20426" algn="l" defTabSz="3405110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720090" y="799997"/>
            <a:ext cx="27123390" cy="559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en-US"/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720090" y="7199953"/>
            <a:ext cx="27123390" cy="2559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08628" tIns="204335" rIns="408628" bIns="2043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altLang="en-US"/>
          </a:p>
        </p:txBody>
      </p:sp>
      <p:sp>
        <p:nvSpPr>
          <p:cNvPr id="100357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9841232" y="32799764"/>
            <a:ext cx="91211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ctr">
              <a:defRPr sz="4583">
                <a:latin typeface="Garamond" pitchFamily="18" charset="0"/>
              </a:defRPr>
            </a:lvl1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58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0642580" y="32774770"/>
            <a:ext cx="6720840" cy="2399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08628" tIns="204335" rIns="408628" bIns="204335" numCol="1" anchor="b" anchorCtr="0" compatLnSpc="1">
            <a:prstTxWarp prst="textNoShape">
              <a:avLst/>
            </a:prstTxWarp>
          </a:bodyPr>
          <a:lstStyle>
            <a:lvl1pPr algn="r">
              <a:defRPr sz="6082">
                <a:latin typeface="Garamond" pitchFamily="18" charset="0"/>
              </a:defRPr>
            </a:lvl1pPr>
          </a:lstStyle>
          <a:p>
            <a:fld id="{6F400BD0-49BF-48FC-8114-37C1D4F5AB3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00360" name="Line 1032"/>
          <p:cNvSpPr>
            <a:spLocks noChangeShapeType="1"/>
          </p:cNvSpPr>
          <p:nvPr/>
        </p:nvSpPr>
        <p:spPr bwMode="auto">
          <a:xfrm>
            <a:off x="720090" y="33497541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sp>
        <p:nvSpPr>
          <p:cNvPr id="100361" name="Line 1033"/>
          <p:cNvSpPr>
            <a:spLocks noChangeShapeType="1"/>
          </p:cNvSpPr>
          <p:nvPr/>
        </p:nvSpPr>
        <p:spPr bwMode="auto">
          <a:xfrm>
            <a:off x="720090" y="4799964"/>
            <a:ext cx="2712339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lIns="340478" tIns="170257" rIns="340478" bIns="170257"/>
          <a:lstStyle/>
          <a:p>
            <a:pPr>
              <a:defRPr/>
            </a:pPr>
            <a:endParaRPr lang="en-US" sz="6914">
              <a:solidFill>
                <a:srgbClr val="000000"/>
              </a:solidFill>
              <a:latin typeface="Tahoma"/>
            </a:endParaRPr>
          </a:p>
        </p:txBody>
      </p:sp>
      <p:pic>
        <p:nvPicPr>
          <p:cNvPr id="8" name="Picture 7" descr="safari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5472" y="33875536"/>
            <a:ext cx="3402377" cy="16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3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  <p:sldLayoutId id="2147484830" r:id="rId2"/>
    <p:sldLayoutId id="2147484831" r:id="rId3"/>
    <p:sldLayoutId id="2147484832" r:id="rId4"/>
    <p:sldLayoutId id="2147484833" r:id="rId5"/>
    <p:sldLayoutId id="2147484834" r:id="rId6"/>
    <p:sldLayoutId id="2147484835" r:id="rId7"/>
    <p:sldLayoutId id="2147484836" r:id="rId8"/>
    <p:sldLayoutId id="2147484837" r:id="rId9"/>
    <p:sldLayoutId id="2147484838" r:id="rId10"/>
    <p:sldLayoutId id="2147484839" r:id="rId11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5pPr>
      <a:lvl6pPr marL="1702087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6pPr>
      <a:lvl7pPr marL="3404174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7pPr>
      <a:lvl8pPr marL="5106252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8pPr>
      <a:lvl9pPr marL="6808339" algn="l" rtl="0" eaLnBrk="1" fontAlgn="base" hangingPunct="1">
        <a:spcBef>
          <a:spcPct val="0"/>
        </a:spcBef>
        <a:spcAft>
          <a:spcPct val="0"/>
        </a:spcAft>
        <a:defRPr sz="14996">
          <a:solidFill>
            <a:schemeClr val="tx2"/>
          </a:solidFill>
          <a:latin typeface="Garamond" pitchFamily="18" charset="0"/>
        </a:defRPr>
      </a:lvl9pPr>
    </p:titleStyle>
    <p:bodyStyle>
      <a:lvl1pPr marL="1276564" indent="-1276564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8997">
          <a:solidFill>
            <a:schemeClr val="tx1"/>
          </a:solidFill>
          <a:latin typeface="+mn-lt"/>
          <a:ea typeface="+mn-ea"/>
          <a:cs typeface="+mn-cs"/>
        </a:defRPr>
      </a:lvl1pPr>
      <a:lvl2pPr marL="2494029" indent="-1211575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q"/>
        <a:defRPr sz="8332">
          <a:solidFill>
            <a:schemeClr val="tx1"/>
          </a:solidFill>
          <a:latin typeface="+mn-lt"/>
        </a:defRPr>
      </a:lvl2pPr>
      <a:lvl3pPr marL="3806052" indent="-1306121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7499">
          <a:solidFill>
            <a:schemeClr val="tx1"/>
          </a:solidFill>
          <a:latin typeface="+mn-lt"/>
        </a:defRPr>
      </a:lvl3pPr>
      <a:lvl4pPr marL="4988054" indent="-117608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q"/>
        <a:defRPr>
          <a:solidFill>
            <a:schemeClr val="tx1"/>
          </a:solidFill>
          <a:latin typeface="+mn-lt"/>
        </a:defRPr>
      </a:lvl4pPr>
      <a:lvl5pPr marL="625871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5pPr>
      <a:lvl6pPr marL="7960789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6pPr>
      <a:lvl7pPr marL="9662880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7pPr>
      <a:lvl8pPr marL="11364968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8pPr>
      <a:lvl9pPr marL="13067055" indent="-126475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6082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1pPr>
      <a:lvl2pPr marL="1702087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2pPr>
      <a:lvl3pPr marL="3404174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3pPr>
      <a:lvl4pPr marL="510625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4pPr>
      <a:lvl5pPr marL="6808339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5pPr>
      <a:lvl6pPr marL="8510418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6pPr>
      <a:lvl7pPr marL="10212516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7pPr>
      <a:lvl8pPr marL="11914592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8pPr>
      <a:lvl9pPr marL="13616681" algn="l" defTabSz="3404174" rtl="0" eaLnBrk="1" latinLnBrk="0" hangingPunct="1">
        <a:defRPr sz="69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hyperlink" Target="https://www.youtube.com/watch?v=Lqxc4_ToMUw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emf"/><Relationship Id="rId20" Type="http://schemas.openxmlformats.org/officeDocument/2006/relationships/hyperlink" Target="https://people.inf.ethz.ch/omutlu/pub/Revisiting-RowHammer_isca20.pdf" TargetMode="External"/><Relationship Id="rId1" Type="http://schemas.openxmlformats.org/officeDocument/2006/relationships/slideLayout" Target="../slideLayouts/slideLayout503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png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23408" y="346453"/>
            <a:ext cx="26961940" cy="3856763"/>
          </a:xfrm>
          <a:prstGeom prst="rect">
            <a:avLst/>
          </a:prstGeom>
          <a:noFill/>
        </p:spPr>
        <p:txBody>
          <a:bodyPr wrap="square" lIns="100903" tIns="50452" rIns="100903" bIns="50452" rtlCol="0">
            <a:spAutoFit/>
          </a:bodyPr>
          <a:lstStyle/>
          <a:p>
            <a:pPr algn="ctr"/>
            <a:r>
              <a:rPr lang="en-US" sz="7300" b="1" dirty="0">
                <a:latin typeface="Cambria" panose="02040503050406030204" pitchFamily="18" charset="0"/>
              </a:rPr>
              <a:t>Revisiting </a:t>
            </a:r>
            <a:r>
              <a:rPr lang="en-US" sz="7300" b="1" dirty="0" err="1">
                <a:latin typeface="Cambria" panose="02040503050406030204" pitchFamily="18" charset="0"/>
              </a:rPr>
              <a:t>RowHammer</a:t>
            </a:r>
            <a:r>
              <a:rPr lang="en-US" sz="7300" b="1" dirty="0">
                <a:latin typeface="Cambria" panose="02040503050406030204" pitchFamily="18" charset="0"/>
              </a:rPr>
              <a:t>: </a:t>
            </a:r>
            <a:r>
              <a:rPr lang="en-US" sz="7300" dirty="0">
                <a:latin typeface="Cambria" panose="02040503050406030204" pitchFamily="18" charset="0"/>
              </a:rPr>
              <a:t>An Experimental Analysis </a:t>
            </a:r>
          </a:p>
          <a:p>
            <a:pPr algn="ctr"/>
            <a:r>
              <a:rPr lang="en-US" sz="7300" dirty="0">
                <a:latin typeface="Cambria" panose="02040503050406030204" pitchFamily="18" charset="0"/>
              </a:rPr>
              <a:t>of Modern DRAM Devices and Mitigation Techniques </a:t>
            </a:r>
          </a:p>
          <a:p>
            <a:pPr algn="ctr"/>
            <a:endParaRPr lang="en-US" sz="2000" b="1" dirty="0">
              <a:latin typeface="Cambria" panose="02040503050406030204" pitchFamily="18" charset="0"/>
              <a:cs typeface="Tahoma"/>
            </a:endParaRPr>
          </a:p>
          <a:p>
            <a:pPr algn="ctr"/>
            <a:r>
              <a:rPr lang="en-US" sz="3700" dirty="0">
                <a:latin typeface="Cambria" panose="02040503050406030204" pitchFamily="18" charset="0"/>
                <a:cs typeface="Tahoma"/>
              </a:rPr>
              <a:t>Jeremie Kim</a:t>
            </a:r>
            <a:r>
              <a:rPr lang="en-US" sz="3700" baseline="30000" dirty="0">
                <a:latin typeface="Cambria" panose="02040503050406030204" pitchFamily="18" charset="0"/>
                <a:cs typeface="Tahoma"/>
              </a:rPr>
              <a:t>1,2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,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Minesh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Patel</a:t>
            </a:r>
            <a:r>
              <a:rPr lang="en-US" sz="3700" baseline="30000" dirty="0">
                <a:latin typeface="Cambria" panose="02040503050406030204" pitchFamily="18" charset="0"/>
                <a:cs typeface="Tahoma"/>
              </a:rPr>
              <a:t>1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, A. </a:t>
            </a:r>
            <a:r>
              <a:rPr lang="en-US" sz="37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Giray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Yağlıkçı</a:t>
            </a:r>
            <a:r>
              <a:rPr lang="en-US" sz="3700" baseline="30000" dirty="0">
                <a:latin typeface="Cambria" panose="02040503050406030204" pitchFamily="18" charset="0"/>
                <a:ea typeface="Tahoma" panose="020B0604030504040204" pitchFamily="34" charset="0"/>
                <a:cs typeface="Tahoma"/>
              </a:rPr>
              <a:t>1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</a:p>
          <a:p>
            <a:pPr algn="ctr"/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Hasan Hassan</a:t>
            </a:r>
            <a:r>
              <a:rPr lang="en-US" sz="3700" baseline="30000" dirty="0">
                <a:latin typeface="Cambria" panose="02040503050406030204" pitchFamily="18" charset="0"/>
                <a:ea typeface="Tahoma" panose="020B0604030504040204" pitchFamily="34" charset="0"/>
                <a:cs typeface="Tahoma"/>
              </a:rPr>
              <a:t>1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3700" dirty="0" err="1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Roknoddin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 Azizi</a:t>
            </a:r>
            <a:r>
              <a:rPr lang="en-US" sz="3700" baseline="30000" dirty="0">
                <a:latin typeface="Cambria" panose="02040503050406030204" pitchFamily="18" charset="0"/>
                <a:ea typeface="Tahoma" panose="020B0604030504040204" pitchFamily="34" charset="0"/>
                <a:cs typeface="Tahoma"/>
              </a:rPr>
              <a:t>1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 Lois Orosa</a:t>
            </a:r>
            <a:r>
              <a:rPr lang="en-US" sz="3700" baseline="30000" dirty="0">
                <a:latin typeface="Cambria" panose="02040503050406030204" pitchFamily="18" charset="0"/>
                <a:ea typeface="Tahoma" panose="020B0604030504040204" pitchFamily="34" charset="0"/>
                <a:cs typeface="Tahoma"/>
              </a:rPr>
              <a:t>1</a:t>
            </a:r>
            <a:r>
              <a:rPr lang="en-US" sz="3700" dirty="0">
                <a:latin typeface="Cambria" panose="02040503050406030204" pitchFamily="18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and </a:t>
            </a:r>
            <a:r>
              <a:rPr lang="en-US" sz="3700" dirty="0" err="1">
                <a:latin typeface="Cambria" panose="02040503050406030204" pitchFamily="18" charset="0"/>
                <a:cs typeface="Tahoma"/>
              </a:rPr>
              <a:t>Onur</a:t>
            </a:r>
            <a:r>
              <a:rPr lang="en-US" sz="3700" dirty="0">
                <a:latin typeface="Cambria" panose="02040503050406030204" pitchFamily="18" charset="0"/>
                <a:cs typeface="Tahoma"/>
              </a:rPr>
              <a:t> Mutlu</a:t>
            </a:r>
            <a:r>
              <a:rPr lang="en-US" sz="3700" baseline="30000" dirty="0">
                <a:latin typeface="Cambria" panose="02040503050406030204" pitchFamily="18" charset="0"/>
                <a:cs typeface="Tahoma"/>
              </a:rPr>
              <a:t>1,2</a:t>
            </a:r>
          </a:p>
        </p:txBody>
      </p:sp>
      <p:pic>
        <p:nvPicPr>
          <p:cNvPr id="4" name="Picture 3" descr="Burgundy_CMU_JPG_Logo.jpg"/>
          <p:cNvPicPr>
            <a:picLocks noChangeAspect="1"/>
          </p:cNvPicPr>
          <p:nvPr/>
        </p:nvPicPr>
        <p:blipFill rotWithShape="1">
          <a:blip r:embed="rId3" cstate="print"/>
          <a:srcRect t="19948" b="26380"/>
          <a:stretch/>
        </p:blipFill>
        <p:spPr>
          <a:xfrm>
            <a:off x="15201105" y="4382842"/>
            <a:ext cx="6005091" cy="11921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044" y="17997511"/>
            <a:ext cx="27801481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6: Characterization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1044" y="27282721"/>
            <a:ext cx="1968215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7: Evaluation of Mitigation Mechanisms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54531" y="11544378"/>
            <a:ext cx="17647994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5: Experimental Methodology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54542" y="5770036"/>
            <a:ext cx="1764799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2: The </a:t>
            </a:r>
            <a:r>
              <a:rPr lang="en-US" sz="4164" b="1" dirty="0" err="1">
                <a:solidFill>
                  <a:schemeClr val="bg1"/>
                </a:solidFill>
              </a:rPr>
              <a:t>RowHammer</a:t>
            </a:r>
            <a:r>
              <a:rPr lang="en-US" sz="4164" b="1" dirty="0">
                <a:solidFill>
                  <a:schemeClr val="bg1"/>
                </a:solidFill>
              </a:rPr>
              <a:t> Phenomenon</a:t>
            </a:r>
          </a:p>
        </p:txBody>
      </p:sp>
      <p:pic>
        <p:nvPicPr>
          <p:cNvPr id="24" name="Picture 23" descr="safar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206249" y="202834"/>
            <a:ext cx="3325483" cy="85524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96649" y="11544378"/>
            <a:ext cx="9793224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3: Motivation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501044" y="15005707"/>
            <a:ext cx="9793227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4: Our Goal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97" y="4494863"/>
            <a:ext cx="4257877" cy="868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97115" y="4251706"/>
            <a:ext cx="5814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8" dirty="0">
                <a:latin typeface="Tahoma" charset="0"/>
                <a:ea typeface="Tahoma" charset="0"/>
                <a:cs typeface="Tahoma" charset="0"/>
              </a:rPr>
              <a:t>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56016" y="4261293"/>
            <a:ext cx="581408" cy="707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98" dirty="0">
                <a:latin typeface="Tahoma" charset="0"/>
                <a:ea typeface="Tahoma" charset="0"/>
                <a:cs typeface="Tahoma" charset="0"/>
              </a:rPr>
              <a:t>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23408" y="19084370"/>
            <a:ext cx="591883" cy="32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E2A7A3-2EF2-144C-B506-5EC4BE40F954}"/>
              </a:ext>
            </a:extLst>
          </p:cNvPr>
          <p:cNvCxnSpPr>
            <a:cxnSpLocks/>
          </p:cNvCxnSpPr>
          <p:nvPr/>
        </p:nvCxnSpPr>
        <p:spPr>
          <a:xfrm>
            <a:off x="10474409" y="5770036"/>
            <a:ext cx="0" cy="12227475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3D60217-62A9-1247-8DED-FF428BFEE38E}"/>
              </a:ext>
            </a:extLst>
          </p:cNvPr>
          <p:cNvSpPr txBox="1"/>
          <p:nvPr/>
        </p:nvSpPr>
        <p:spPr>
          <a:xfrm>
            <a:off x="501044" y="5757973"/>
            <a:ext cx="9793220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1: DRAM Background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E9C1185-7259-BF4C-8BCB-521664E83734}"/>
              </a:ext>
            </a:extLst>
          </p:cNvPr>
          <p:cNvSpPr txBox="1"/>
          <p:nvPr/>
        </p:nvSpPr>
        <p:spPr>
          <a:xfrm>
            <a:off x="20573260" y="27282721"/>
            <a:ext cx="7729265" cy="921784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txBody>
          <a:bodyPr wrap="square" lIns="190475" tIns="95237" rIns="190475" bIns="95237" rtlCol="0">
            <a:spAutoFit/>
          </a:bodyPr>
          <a:lstStyle/>
          <a:p>
            <a:pPr algn="ctr"/>
            <a:r>
              <a:rPr lang="en-US" sz="4164" b="1" dirty="0">
                <a:solidFill>
                  <a:schemeClr val="bg1"/>
                </a:solidFill>
              </a:rPr>
              <a:t>8: Future Work and Conclusion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2EC7A92-30D5-C64A-8B19-6E757E4762D7}"/>
              </a:ext>
            </a:extLst>
          </p:cNvPr>
          <p:cNvCxnSpPr>
            <a:cxnSpLocks/>
          </p:cNvCxnSpPr>
          <p:nvPr/>
        </p:nvCxnSpPr>
        <p:spPr>
          <a:xfrm>
            <a:off x="20378232" y="27282721"/>
            <a:ext cx="0" cy="8417139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4764E10-D3F3-D44F-80F6-7691C1AEEA98}"/>
              </a:ext>
            </a:extLst>
          </p:cNvPr>
          <p:cNvSpPr/>
          <p:nvPr/>
        </p:nvSpPr>
        <p:spPr>
          <a:xfrm>
            <a:off x="26980" y="15886261"/>
            <a:ext cx="10447429" cy="2144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Experimentally demonstrate </a:t>
            </a:r>
            <a:r>
              <a:rPr lang="en-US" sz="2600" dirty="0">
                <a:solidFill>
                  <a:srgbClr val="538234"/>
                </a:solidFill>
                <a:latin typeface="Cambria" panose="02040503050406030204" pitchFamily="18" charset="0"/>
              </a:rPr>
              <a:t>how vulnerable modern DRAM chips are to </a:t>
            </a:r>
            <a:r>
              <a:rPr lang="en-US" sz="2600" dirty="0" err="1">
                <a:solidFill>
                  <a:srgbClr val="538234"/>
                </a:solidFill>
                <a:latin typeface="Cambria" panose="02040503050406030204" pitchFamily="18" charset="0"/>
              </a:rPr>
              <a:t>RowHammer</a:t>
            </a:r>
            <a:r>
              <a:rPr lang="en-US" sz="2600" dirty="0">
                <a:solidFill>
                  <a:srgbClr val="538234"/>
                </a:solidFill>
                <a:latin typeface="Cambria" panose="02040503050406030204" pitchFamily="18" charset="0"/>
              </a:rPr>
              <a:t> and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predict how this vulnerability will scale</a:t>
            </a:r>
            <a:r>
              <a:rPr lang="en-US" sz="2600" dirty="0">
                <a:solidFill>
                  <a:srgbClr val="538234"/>
                </a:solidFill>
                <a:latin typeface="Cambria" panose="02040503050406030204" pitchFamily="18" charset="0"/>
              </a:rPr>
              <a:t> going forward</a:t>
            </a:r>
            <a:endParaRPr lang="en-US" sz="2600" dirty="0">
              <a:latin typeface="Cambria" panose="02040503050406030204" pitchFamily="18" charset="0"/>
            </a:endParaRPr>
          </a:p>
          <a:p>
            <a:pPr marL="800100" lvl="1" indent="-342900"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Examine the viability of current mitigation mechanisms on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more vulnerable chips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A328ED-8DCA-F04B-9138-59D3FEE491D1}"/>
              </a:ext>
            </a:extLst>
          </p:cNvPr>
          <p:cNvSpPr/>
          <p:nvPr/>
        </p:nvSpPr>
        <p:spPr>
          <a:xfrm>
            <a:off x="501044" y="12488618"/>
            <a:ext cx="979322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Denser DRAM chips are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more vulnerable </a:t>
            </a:r>
            <a:r>
              <a:rPr lang="en-US" sz="2600" dirty="0">
                <a:latin typeface="Cambria" panose="02040503050406030204" pitchFamily="18" charset="0"/>
              </a:rPr>
              <a:t>to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endParaRPr lang="en-US" sz="2600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No comprehensive experimental study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demonstrating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how vulnerability scales </a:t>
            </a:r>
            <a:r>
              <a:rPr lang="en-US" sz="2600" dirty="0">
                <a:latin typeface="Cambria" panose="02040503050406030204" pitchFamily="18" charset="0"/>
              </a:rPr>
              <a:t>across DRAM types and tech node sizes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7030A0"/>
                </a:solidFill>
                <a:latin typeface="Cambria" panose="02040503050406030204" pitchFamily="18" charset="0"/>
              </a:rPr>
              <a:t>Unclear whether current mitigation mechanisms will remain viable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for future DRAM chips that are likely to be more vulnerable to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endParaRPr lang="en-US" sz="2600" dirty="0">
              <a:latin typeface="Cambria" panose="02040503050406030204" pitchFamily="18" charset="0"/>
            </a:endParaRPr>
          </a:p>
          <a:p>
            <a:endParaRPr lang="en-US" sz="2600" dirty="0">
              <a:latin typeface="Cambria" panose="02040503050406030204" pitchFamily="18" charset="0"/>
            </a:endParaRP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881F51A-7AC1-8042-B7C3-B46873591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6782" y="12832984"/>
            <a:ext cx="6214184" cy="268062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826EB7C-FDF7-3343-AD38-68184E6C27D4}"/>
              </a:ext>
            </a:extLst>
          </p:cNvPr>
          <p:cNvSpPr/>
          <p:nvPr/>
        </p:nvSpPr>
        <p:spPr>
          <a:xfrm>
            <a:off x="10686783" y="12472404"/>
            <a:ext cx="621418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90000"/>
              </a:lnSpc>
              <a:spcBef>
                <a:spcPts val="400"/>
              </a:spcBef>
            </a:pPr>
            <a:r>
              <a:rPr lang="en-US" sz="2600" b="1" dirty="0">
                <a:latin typeface="Cambria" panose="02040503050406030204" pitchFamily="18" charset="0"/>
              </a:rPr>
              <a:t>1580</a:t>
            </a:r>
            <a:r>
              <a:rPr lang="en-US" sz="2600" dirty="0">
                <a:latin typeface="Cambria" panose="02040503050406030204" pitchFamily="18" charset="0"/>
              </a:rPr>
              <a:t> total chips tested from </a:t>
            </a:r>
            <a:r>
              <a:rPr lang="en-US" sz="2600" b="1" dirty="0">
                <a:latin typeface="Cambria" panose="02040503050406030204" pitchFamily="18" charset="0"/>
              </a:rPr>
              <a:t>300</a:t>
            </a:r>
            <a:r>
              <a:rPr lang="en-US" sz="2600" dirty="0">
                <a:latin typeface="Cambria" panose="02040503050406030204" pitchFamily="18" charset="0"/>
              </a:rPr>
              <a:t> modules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3EFBD7-42D8-AD4A-9ED5-DF8128CABED8}"/>
              </a:ext>
            </a:extLst>
          </p:cNvPr>
          <p:cNvSpPr/>
          <p:nvPr/>
        </p:nvSpPr>
        <p:spPr>
          <a:xfrm>
            <a:off x="10899172" y="15472608"/>
            <a:ext cx="5885489" cy="250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90000"/>
              </a:lnSpc>
              <a:spcBef>
                <a:spcPts val="400"/>
              </a:spcBef>
            </a:pPr>
            <a:r>
              <a:rPr lang="en-US" sz="2600" b="1" dirty="0">
                <a:latin typeface="Cambria" panose="02040503050406030204" pitchFamily="18" charset="0"/>
              </a:rPr>
              <a:t>Experimental Testing Infrastructures</a:t>
            </a:r>
          </a:p>
          <a:p>
            <a:pPr marL="365760" lvl="1" indent="-45720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solidFill>
                  <a:srgbClr val="7030A0"/>
                </a:solidFill>
                <a:latin typeface="Cambria" panose="02040503050406030204" pitchFamily="18" charset="0"/>
              </a:rPr>
              <a:t>DDR3:</a:t>
            </a:r>
            <a:r>
              <a:rPr lang="en-US" sz="2600" dirty="0">
                <a:solidFill>
                  <a:srgbClr val="7030A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7030A0"/>
                </a:solidFill>
                <a:latin typeface="Cambria" panose="02040503050406030204" pitchFamily="18" charset="0"/>
              </a:rPr>
              <a:t>SoftMC</a:t>
            </a:r>
            <a:r>
              <a:rPr lang="en-US" sz="2600" dirty="0">
                <a:solidFill>
                  <a:srgbClr val="7030A0"/>
                </a:solidFill>
                <a:latin typeface="Cambria" panose="02040503050406030204" pitchFamily="18" charset="0"/>
              </a:rPr>
              <a:t> [Hassan+, HPCA’17] </a:t>
            </a:r>
          </a:p>
          <a:p>
            <a:pPr marL="365760" lvl="2">
              <a:lnSpc>
                <a:spcPct val="90000"/>
              </a:lnSpc>
              <a:spcBef>
                <a:spcPts val="400"/>
              </a:spcBef>
            </a:pPr>
            <a:r>
              <a:rPr lang="en-US" sz="2600" dirty="0">
                <a:solidFill>
                  <a:srgbClr val="7030A0"/>
                </a:solidFill>
                <a:latin typeface="Cambria" panose="02040503050406030204" pitchFamily="18" charset="0"/>
              </a:rPr>
              <a:t>               (Xilinx ML605) </a:t>
            </a:r>
          </a:p>
          <a:p>
            <a:pPr marL="365760" lvl="1" indent="-45720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DDR4: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SoftMC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[Hassan+, HPCA’17] </a:t>
            </a:r>
          </a:p>
          <a:p>
            <a:pPr marL="365760" lvl="2">
              <a:lnSpc>
                <a:spcPct val="90000"/>
              </a:lnSpc>
              <a:spcBef>
                <a:spcPts val="400"/>
              </a:spcBef>
            </a:pP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              (Xilinx 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Virtex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UltraScale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95)</a:t>
            </a:r>
          </a:p>
          <a:p>
            <a:pPr marL="365760" lvl="1" indent="-457200">
              <a:lnSpc>
                <a:spcPct val="90000"/>
              </a:lnSpc>
              <a:spcBef>
                <a:spcPts val="400"/>
              </a:spcBef>
              <a:buFont typeface="+mj-lt"/>
              <a:buAutoNum type="arabicPeriod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LPDDR4:</a:t>
            </a:r>
            <a:r>
              <a:rPr lang="en-US" sz="26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 In-house testing hardware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8D6F50B-423D-FC4D-9323-53B44C1798CF}"/>
              </a:ext>
            </a:extLst>
          </p:cNvPr>
          <p:cNvSpPr/>
          <p:nvPr/>
        </p:nvSpPr>
        <p:spPr>
          <a:xfrm>
            <a:off x="17209423" y="12492449"/>
            <a:ext cx="110931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Prevent sources of interference during core test loop</a:t>
            </a:r>
          </a:p>
          <a:p>
            <a:pPr marL="365760" lvl="1"/>
            <a:r>
              <a:rPr lang="en-US" sz="2600" dirty="0">
                <a:latin typeface="Cambria" panose="02040503050406030204" pitchFamily="18" charset="0"/>
              </a:rPr>
              <a:t> We disable: </a:t>
            </a:r>
          </a:p>
          <a:p>
            <a:pPr marL="548640" lvl="2"/>
            <a:r>
              <a:rPr lang="en-US" sz="2600" b="1" dirty="0">
                <a:latin typeface="Cambria" panose="02040503050406030204" pitchFamily="18" charset="0"/>
              </a:rPr>
              <a:t>   DRAM refresh</a:t>
            </a:r>
            <a:r>
              <a:rPr lang="en-US" sz="2600" dirty="0">
                <a:latin typeface="Cambria" panose="02040503050406030204" pitchFamily="18" charset="0"/>
              </a:rPr>
              <a:t>: to avoid refreshing victim row</a:t>
            </a:r>
          </a:p>
          <a:p>
            <a:pPr marL="548640" lvl="2"/>
            <a:r>
              <a:rPr lang="en-US" sz="2600" b="1" dirty="0">
                <a:latin typeface="Cambria" panose="02040503050406030204" pitchFamily="18" charset="0"/>
              </a:rPr>
              <a:t>   DRAM calibration events</a:t>
            </a:r>
            <a:r>
              <a:rPr lang="en-US" sz="2600" dirty="0">
                <a:latin typeface="Cambria" panose="02040503050406030204" pitchFamily="18" charset="0"/>
              </a:rPr>
              <a:t>: to minimize variation in test timing</a:t>
            </a:r>
          </a:p>
          <a:p>
            <a:pPr marL="548640" lvl="2"/>
            <a:r>
              <a:rPr lang="en-US" sz="2600" b="1" dirty="0">
                <a:latin typeface="Cambria" panose="02040503050406030204" pitchFamily="18" charset="0"/>
              </a:rPr>
              <a:t>   </a:t>
            </a:r>
            <a:r>
              <a:rPr lang="en-US" sz="2600" b="1" dirty="0" err="1">
                <a:latin typeface="Cambria" panose="02040503050406030204" pitchFamily="18" charset="0"/>
              </a:rPr>
              <a:t>RowHammer</a:t>
            </a:r>
            <a:r>
              <a:rPr lang="en-US" sz="2600" b="1" dirty="0">
                <a:latin typeface="Cambria" panose="02040503050406030204" pitchFamily="18" charset="0"/>
              </a:rPr>
              <a:t> mitigation mechanisms</a:t>
            </a:r>
            <a:r>
              <a:rPr lang="en-US" sz="2600" dirty="0">
                <a:latin typeface="Cambria" panose="02040503050406030204" pitchFamily="18" charset="0"/>
              </a:rPr>
              <a:t>: to observe circuit-level effects </a:t>
            </a:r>
          </a:p>
          <a:p>
            <a:pPr marL="365760" lvl="1"/>
            <a:r>
              <a:rPr lang="en-US" sz="2600" dirty="0">
                <a:latin typeface="Cambria" panose="02040503050406030204" pitchFamily="18" charset="0"/>
              </a:rPr>
              <a:t>Test for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less than refresh window (32ms) </a:t>
            </a:r>
            <a:r>
              <a:rPr lang="en-US" sz="2600" dirty="0">
                <a:latin typeface="Cambria" panose="02040503050406030204" pitchFamily="18" charset="0"/>
              </a:rPr>
              <a:t>to avoid retention failures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Worst-case access sequence</a:t>
            </a:r>
          </a:p>
          <a:p>
            <a:pPr marL="548640" lvl="1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We use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worst-case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access sequence based on prior works’ observations</a:t>
            </a:r>
          </a:p>
          <a:p>
            <a:pPr marL="548640" lvl="1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For each row,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repeatedly access the two directly physically-adjacent rows as fast as possible 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E36AED4-742F-3F41-AFD4-CBA2878894C0}"/>
              </a:ext>
            </a:extLst>
          </p:cNvPr>
          <p:cNvCxnSpPr>
            <a:cxnSpLocks/>
          </p:cNvCxnSpPr>
          <p:nvPr/>
        </p:nvCxnSpPr>
        <p:spPr>
          <a:xfrm>
            <a:off x="16987955" y="12466162"/>
            <a:ext cx="0" cy="553218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4FD6772-0DAF-2544-9E5E-C27751C55CB1}"/>
              </a:ext>
            </a:extLst>
          </p:cNvPr>
          <p:cNvCxnSpPr>
            <a:cxnSpLocks/>
          </p:cNvCxnSpPr>
          <p:nvPr/>
        </p:nvCxnSpPr>
        <p:spPr>
          <a:xfrm>
            <a:off x="18774508" y="16884066"/>
            <a:ext cx="7337728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27962E7-3B46-8045-955C-6EEA6F67B664}"/>
              </a:ext>
            </a:extLst>
          </p:cNvPr>
          <p:cNvCxnSpPr>
            <a:cxnSpLocks/>
          </p:cNvCxnSpPr>
          <p:nvPr/>
        </p:nvCxnSpPr>
        <p:spPr>
          <a:xfrm>
            <a:off x="18774508" y="17278573"/>
            <a:ext cx="7337728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BB58225-E681-6549-A4CF-D89AC9FCEFF2}"/>
              </a:ext>
            </a:extLst>
          </p:cNvPr>
          <p:cNvCxnSpPr>
            <a:cxnSpLocks/>
          </p:cNvCxnSpPr>
          <p:nvPr/>
        </p:nvCxnSpPr>
        <p:spPr>
          <a:xfrm>
            <a:off x="18774508" y="17670898"/>
            <a:ext cx="7337728" cy="0"/>
          </a:xfrm>
          <a:prstGeom prst="line">
            <a:avLst/>
          </a:prstGeom>
          <a:ln w="82550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C1B1072-9334-C24D-B512-AAC52D43D6A7}"/>
              </a:ext>
            </a:extLst>
          </p:cNvPr>
          <p:cNvSpPr/>
          <p:nvPr/>
        </p:nvSpPr>
        <p:spPr>
          <a:xfrm>
            <a:off x="19197500" y="16691128"/>
            <a:ext cx="6487433" cy="373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0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8CEA355-B703-3B4A-B40C-15A19783B1B3}"/>
              </a:ext>
            </a:extLst>
          </p:cNvPr>
          <p:cNvSpPr/>
          <p:nvPr/>
        </p:nvSpPr>
        <p:spPr>
          <a:xfrm>
            <a:off x="19195463" y="17080862"/>
            <a:ext cx="6487433" cy="373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B979EC0-4E3B-F248-8858-507D5870128F}"/>
              </a:ext>
            </a:extLst>
          </p:cNvPr>
          <p:cNvSpPr/>
          <p:nvPr/>
        </p:nvSpPr>
        <p:spPr>
          <a:xfrm>
            <a:off x="19195463" y="17458735"/>
            <a:ext cx="6487433" cy="3737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4A75F94-AF9F-F343-ACCD-A284FC48B44C}"/>
              </a:ext>
            </a:extLst>
          </p:cNvPr>
          <p:cNvSpPr/>
          <p:nvPr/>
        </p:nvSpPr>
        <p:spPr>
          <a:xfrm>
            <a:off x="24515482" y="16723441"/>
            <a:ext cx="62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chemeClr val="accent2"/>
                </a:solidFill>
                <a:latin typeface="Cambria" panose="02040503050406030204" pitchFamily="18" charset="0"/>
              </a:rPr>
              <a:t>Row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4C595D-5B36-A943-952E-FCE0364B9433}"/>
              </a:ext>
            </a:extLst>
          </p:cNvPr>
          <p:cNvGrpSpPr/>
          <p:nvPr/>
        </p:nvGrpSpPr>
        <p:grpSpPr>
          <a:xfrm>
            <a:off x="19200994" y="16675636"/>
            <a:ext cx="6487433" cy="400110"/>
            <a:chOff x="2579675" y="4215002"/>
            <a:chExt cx="6487433" cy="40011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8527859-1CE1-E94C-A5C1-68C5D113DE43}"/>
                </a:ext>
              </a:extLst>
            </p:cNvPr>
            <p:cNvSpPr/>
            <p:nvPr/>
          </p:nvSpPr>
          <p:spPr>
            <a:xfrm>
              <a:off x="2579675" y="4236288"/>
              <a:ext cx="6487433" cy="373701"/>
            </a:xfrm>
            <a:prstGeom prst="rect">
              <a:avLst/>
            </a:prstGeom>
            <a:solidFill>
              <a:srgbClr val="F5B183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X-1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5FE02BF-C06D-DB4E-8D71-AD9B39BF3475}"/>
                </a:ext>
              </a:extLst>
            </p:cNvPr>
            <p:cNvSpPr/>
            <p:nvPr/>
          </p:nvSpPr>
          <p:spPr>
            <a:xfrm>
              <a:off x="7073603" y="4215002"/>
              <a:ext cx="18950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26AD868-F921-C54A-AF04-EE6F03E1247F}"/>
              </a:ext>
            </a:extLst>
          </p:cNvPr>
          <p:cNvGrpSpPr/>
          <p:nvPr/>
        </p:nvGrpSpPr>
        <p:grpSpPr>
          <a:xfrm>
            <a:off x="19197499" y="17452797"/>
            <a:ext cx="6487433" cy="400110"/>
            <a:chOff x="2576180" y="4992163"/>
            <a:chExt cx="6487433" cy="40011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26EEAA4-7555-6C47-9583-DB0DCAFE2F52}"/>
                </a:ext>
              </a:extLst>
            </p:cNvPr>
            <p:cNvSpPr/>
            <p:nvPr/>
          </p:nvSpPr>
          <p:spPr>
            <a:xfrm>
              <a:off x="2576180" y="5010769"/>
              <a:ext cx="6487433" cy="373701"/>
            </a:xfrm>
            <a:prstGeom prst="rect">
              <a:avLst/>
            </a:prstGeom>
            <a:solidFill>
              <a:srgbClr val="F5B183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X+1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035D3508-1D18-DC46-8240-A75CA0008498}"/>
                </a:ext>
              </a:extLst>
            </p:cNvPr>
            <p:cNvSpPr/>
            <p:nvPr/>
          </p:nvSpPr>
          <p:spPr>
            <a:xfrm>
              <a:off x="7073026" y="4992163"/>
              <a:ext cx="18962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Aggressor Row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45199F9-9E07-E847-9598-29B1C86D5E97}"/>
              </a:ext>
            </a:extLst>
          </p:cNvPr>
          <p:cNvGrpSpPr/>
          <p:nvPr/>
        </p:nvGrpSpPr>
        <p:grpSpPr>
          <a:xfrm>
            <a:off x="19200994" y="17086165"/>
            <a:ext cx="6487433" cy="401876"/>
            <a:chOff x="2579675" y="4625531"/>
            <a:chExt cx="6487433" cy="40187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734A0DF-D0A9-C044-A1B9-7D2FD180C378}"/>
                </a:ext>
              </a:extLst>
            </p:cNvPr>
            <p:cNvSpPr/>
            <p:nvPr/>
          </p:nvSpPr>
          <p:spPr>
            <a:xfrm>
              <a:off x="2579675" y="4625531"/>
              <a:ext cx="6487433" cy="373701"/>
            </a:xfrm>
            <a:prstGeom prst="rect">
              <a:avLst/>
            </a:prstGeom>
            <a:solidFill>
              <a:srgbClr val="FFD966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X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43718B0-DE4F-5547-BDC6-3DD6E7AA771D}"/>
                </a:ext>
              </a:extLst>
            </p:cNvPr>
            <p:cNvSpPr/>
            <p:nvPr/>
          </p:nvSpPr>
          <p:spPr>
            <a:xfrm>
              <a:off x="7478361" y="4627297"/>
              <a:ext cx="146867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b="1" i="1" dirty="0">
                  <a:solidFill>
                    <a:srgbClr val="C00000"/>
                  </a:solidFill>
                  <a:latin typeface="Cambria" panose="02040503050406030204" pitchFamily="18" charset="0"/>
                </a:rPr>
                <a:t>Victim Row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6D0B2418-D938-3E4F-BE6A-1233EDD39DC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1407"/>
          <a:stretch/>
        </p:blipFill>
        <p:spPr>
          <a:xfrm>
            <a:off x="475636" y="31403038"/>
            <a:ext cx="13364923" cy="410293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8427B58-76CC-8F4E-8432-7EE7B970B10B}"/>
              </a:ext>
            </a:extLst>
          </p:cNvPr>
          <p:cNvSpPr/>
          <p:nvPr/>
        </p:nvSpPr>
        <p:spPr>
          <a:xfrm>
            <a:off x="20573261" y="34407198"/>
            <a:ext cx="77292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Conclusion: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It is critical to research more effective solutions to 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for future DRAM chips that will likely be even more vulnerable to 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1F7E8F2-108C-4D47-811E-4116C51A3A73}"/>
              </a:ext>
            </a:extLst>
          </p:cNvPr>
          <p:cNvSpPr/>
          <p:nvPr/>
        </p:nvSpPr>
        <p:spPr>
          <a:xfrm>
            <a:off x="20573261" y="28199388"/>
            <a:ext cx="7729259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Future Research Directions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DRAM-system cooperation</a:t>
            </a:r>
          </a:p>
          <a:p>
            <a:pPr marL="457200" indent="-457200">
              <a:buFont typeface="System Font Regular"/>
              <a:buChar char="-"/>
            </a:pPr>
            <a:r>
              <a:rPr lang="en-US" sz="2600" dirty="0">
                <a:latin typeface="Cambria" panose="02040503050406030204" pitchFamily="18" charset="0"/>
              </a:rPr>
              <a:t>A DRAM-based or system-level mechanism alone ignores potential benefits of a holistic solution</a:t>
            </a:r>
          </a:p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2.    Profile-guided</a:t>
            </a:r>
          </a:p>
          <a:p>
            <a:pPr marL="457200" indent="-457200">
              <a:buFontTx/>
              <a:buChar char="-"/>
            </a:pPr>
            <a:r>
              <a:rPr lang="en-US" sz="2600" dirty="0">
                <a:latin typeface="Cambria" panose="02040503050406030204" pitchFamily="18" charset="0"/>
              </a:rPr>
              <a:t>Accurately profiling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-susceptible cells in DRAM provides a powerful substrate for building targeted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solutions e.g.: </a:t>
            </a:r>
          </a:p>
          <a:p>
            <a:pPr marL="685800" lvl="1" indent="-457200"/>
            <a:r>
              <a:rPr lang="en-US" sz="2600" dirty="0">
                <a:latin typeface="Cambria" panose="02040503050406030204" pitchFamily="18" charset="0"/>
              </a:rPr>
              <a:t>    -  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Increasing refresh rate: </a:t>
            </a:r>
            <a:r>
              <a:rPr lang="en-US" sz="2600" dirty="0">
                <a:latin typeface="Cambria" panose="02040503050406030204" pitchFamily="18" charset="0"/>
              </a:rPr>
              <a:t>increase refresh rate for rows with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-susceptible cell</a:t>
            </a:r>
          </a:p>
          <a:p>
            <a:pPr marL="685800" lvl="1" indent="-457200"/>
            <a:r>
              <a:rPr lang="en-US" sz="2600" dirty="0">
                <a:latin typeface="Cambria" panose="02040503050406030204" pitchFamily="18" charset="0"/>
              </a:rPr>
              <a:t>    -  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Access counters: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only count accesses to rows containing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-susceptible cells</a:t>
            </a:r>
          </a:p>
          <a:p>
            <a:pPr marL="457200" indent="-457200">
              <a:buFont typeface="System Font Regular"/>
              <a:buChar char="-"/>
            </a:pPr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fast and accurate </a:t>
            </a:r>
            <a:r>
              <a:rPr lang="en-US" sz="2600" dirty="0">
                <a:latin typeface="Cambria" panose="02040503050406030204" pitchFamily="18" charset="0"/>
              </a:rPr>
              <a:t>profiling mechanism is a key research challenge for developing low-overhead and scalable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solutions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51F5FB0-79C1-654E-B6DB-5A2E969DADC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8092044" y="6826966"/>
            <a:ext cx="7590852" cy="464434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D05F193-92CB-2D4F-BF1E-6FFA66070C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1544" y="6729884"/>
            <a:ext cx="3678207" cy="3602702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35F1BC6-F20C-6D4C-AC09-13828DB63CEE}"/>
              </a:ext>
            </a:extLst>
          </p:cNvPr>
          <p:cNvCxnSpPr>
            <a:cxnSpLocks/>
          </p:cNvCxnSpPr>
          <p:nvPr/>
        </p:nvCxnSpPr>
        <p:spPr>
          <a:xfrm>
            <a:off x="1133924" y="7404264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04DE487-AABC-DD47-B3AF-ED74C134CAA0}"/>
              </a:ext>
            </a:extLst>
          </p:cNvPr>
          <p:cNvCxnSpPr>
            <a:cxnSpLocks/>
          </p:cNvCxnSpPr>
          <p:nvPr/>
        </p:nvCxnSpPr>
        <p:spPr>
          <a:xfrm>
            <a:off x="1133924" y="7597106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A501C89-0FA6-2A46-8802-C3A85386EBA4}"/>
              </a:ext>
            </a:extLst>
          </p:cNvPr>
          <p:cNvCxnSpPr>
            <a:cxnSpLocks/>
          </p:cNvCxnSpPr>
          <p:nvPr/>
        </p:nvCxnSpPr>
        <p:spPr>
          <a:xfrm>
            <a:off x="1133924" y="7211422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FDDA6C9-4DD0-D842-8057-F14B6299F26F}"/>
              </a:ext>
            </a:extLst>
          </p:cNvPr>
          <p:cNvCxnSpPr>
            <a:cxnSpLocks/>
          </p:cNvCxnSpPr>
          <p:nvPr/>
        </p:nvCxnSpPr>
        <p:spPr>
          <a:xfrm>
            <a:off x="1133924" y="7789948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3E13E03-D0A6-AA42-96C6-D95E36C38FE5}"/>
              </a:ext>
            </a:extLst>
          </p:cNvPr>
          <p:cNvCxnSpPr>
            <a:cxnSpLocks/>
          </p:cNvCxnSpPr>
          <p:nvPr/>
        </p:nvCxnSpPr>
        <p:spPr>
          <a:xfrm>
            <a:off x="1133924" y="7982790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6F71E58-74A0-D745-BF1C-280311E8A4AB}"/>
              </a:ext>
            </a:extLst>
          </p:cNvPr>
          <p:cNvCxnSpPr>
            <a:cxnSpLocks/>
          </p:cNvCxnSpPr>
          <p:nvPr/>
        </p:nvCxnSpPr>
        <p:spPr>
          <a:xfrm>
            <a:off x="1133924" y="8368474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CA2D2AD1-70BA-5E47-97B6-FA1087692A3E}"/>
              </a:ext>
            </a:extLst>
          </p:cNvPr>
          <p:cNvCxnSpPr>
            <a:cxnSpLocks/>
          </p:cNvCxnSpPr>
          <p:nvPr/>
        </p:nvCxnSpPr>
        <p:spPr>
          <a:xfrm>
            <a:off x="1133924" y="8561316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28B17145-48F3-2C43-8D51-AE4C5189D83F}"/>
              </a:ext>
            </a:extLst>
          </p:cNvPr>
          <p:cNvCxnSpPr>
            <a:cxnSpLocks/>
          </p:cNvCxnSpPr>
          <p:nvPr/>
        </p:nvCxnSpPr>
        <p:spPr>
          <a:xfrm>
            <a:off x="1133924" y="8175632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DF62A3F-F29C-0045-8B96-385BF94AB78C}"/>
              </a:ext>
            </a:extLst>
          </p:cNvPr>
          <p:cNvCxnSpPr>
            <a:cxnSpLocks/>
          </p:cNvCxnSpPr>
          <p:nvPr/>
        </p:nvCxnSpPr>
        <p:spPr>
          <a:xfrm>
            <a:off x="1133924" y="8754158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37369C1-5401-1748-AE27-4145327D7909}"/>
              </a:ext>
            </a:extLst>
          </p:cNvPr>
          <p:cNvCxnSpPr>
            <a:cxnSpLocks/>
          </p:cNvCxnSpPr>
          <p:nvPr/>
        </p:nvCxnSpPr>
        <p:spPr>
          <a:xfrm>
            <a:off x="1133924" y="8947000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39D9093C-3705-AE4E-BE7C-051E89EAEAF0}"/>
              </a:ext>
            </a:extLst>
          </p:cNvPr>
          <p:cNvCxnSpPr>
            <a:cxnSpLocks/>
          </p:cNvCxnSpPr>
          <p:nvPr/>
        </p:nvCxnSpPr>
        <p:spPr>
          <a:xfrm>
            <a:off x="1133924" y="9139842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B686CFD-577E-D541-BD47-D1338E7DABFA}"/>
              </a:ext>
            </a:extLst>
          </p:cNvPr>
          <p:cNvCxnSpPr>
            <a:cxnSpLocks/>
          </p:cNvCxnSpPr>
          <p:nvPr/>
        </p:nvCxnSpPr>
        <p:spPr>
          <a:xfrm>
            <a:off x="1133924" y="9332684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BF38F50-4514-CA44-8DB3-0364FC40C0A8}"/>
              </a:ext>
            </a:extLst>
          </p:cNvPr>
          <p:cNvCxnSpPr>
            <a:cxnSpLocks/>
          </p:cNvCxnSpPr>
          <p:nvPr/>
        </p:nvCxnSpPr>
        <p:spPr>
          <a:xfrm>
            <a:off x="1133924" y="9718368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4E3D64E-7732-4544-8757-7ECD1FBF6B98}"/>
              </a:ext>
            </a:extLst>
          </p:cNvPr>
          <p:cNvCxnSpPr>
            <a:cxnSpLocks/>
          </p:cNvCxnSpPr>
          <p:nvPr/>
        </p:nvCxnSpPr>
        <p:spPr>
          <a:xfrm>
            <a:off x="1133924" y="9911210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23D1F82-CB4C-F449-A122-2DD73213C10E}"/>
              </a:ext>
            </a:extLst>
          </p:cNvPr>
          <p:cNvCxnSpPr>
            <a:cxnSpLocks/>
          </p:cNvCxnSpPr>
          <p:nvPr/>
        </p:nvCxnSpPr>
        <p:spPr>
          <a:xfrm>
            <a:off x="1133924" y="9525526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C1E09300-36A9-7F48-9B4D-62E70DDF7E0E}"/>
              </a:ext>
            </a:extLst>
          </p:cNvPr>
          <p:cNvCxnSpPr>
            <a:cxnSpLocks/>
          </p:cNvCxnSpPr>
          <p:nvPr/>
        </p:nvCxnSpPr>
        <p:spPr>
          <a:xfrm>
            <a:off x="1133924" y="10104046"/>
            <a:ext cx="415803" cy="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18498BD5-0DF8-9245-B228-BE9768B91957}"/>
              </a:ext>
            </a:extLst>
          </p:cNvPr>
          <p:cNvSpPr/>
          <p:nvPr/>
        </p:nvSpPr>
        <p:spPr>
          <a:xfrm>
            <a:off x="1383607" y="6777423"/>
            <a:ext cx="4546954" cy="33129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F7559B2-F95A-1A4E-A769-31A4D25FA23D}"/>
              </a:ext>
            </a:extLst>
          </p:cNvPr>
          <p:cNvSpPr txBox="1"/>
          <p:nvPr/>
        </p:nvSpPr>
        <p:spPr>
          <a:xfrm rot="16200000">
            <a:off x="-476547" y="8319727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DRAM Bank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EC5F8D87-E830-4543-A798-5207800580E7}"/>
              </a:ext>
            </a:extLst>
          </p:cNvPr>
          <p:cNvGrpSpPr/>
          <p:nvPr/>
        </p:nvGrpSpPr>
        <p:grpSpPr>
          <a:xfrm>
            <a:off x="1828711" y="7344875"/>
            <a:ext cx="3721558" cy="2042160"/>
            <a:chOff x="1696785" y="8092485"/>
            <a:chExt cx="7101840" cy="2042160"/>
          </a:xfrm>
        </p:grpSpPr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37B5E34-0B42-6A47-8BCD-C73863DFF5D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85" y="8092485"/>
              <a:ext cx="7101840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B211434-3DD6-9642-B5A1-64314F530397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85" y="8778285"/>
              <a:ext cx="7101840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5A59E1C-4A85-4146-A8BC-C7A26C2AB654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85" y="9460293"/>
              <a:ext cx="7101840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A23221-458C-964C-BA3F-C6054616A6A9}"/>
                </a:ext>
              </a:extLst>
            </p:cNvPr>
            <p:cNvCxnSpPr>
              <a:cxnSpLocks/>
            </p:cNvCxnSpPr>
            <p:nvPr/>
          </p:nvCxnSpPr>
          <p:spPr>
            <a:xfrm>
              <a:off x="1696785" y="10134645"/>
              <a:ext cx="7101840" cy="0"/>
            </a:xfrm>
            <a:prstGeom prst="line">
              <a:avLst/>
            </a:prstGeom>
            <a:ln w="82550" cap="rnd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8" name="Rectangle 157">
            <a:extLst>
              <a:ext uri="{FF2B5EF4-FFF2-40B4-BE49-F238E27FC236}">
                <a16:creationId xmlns:a16="http://schemas.microsoft.com/office/drawing/2014/main" id="{806CADAF-DC72-1641-8F3D-03DEA9020070}"/>
              </a:ext>
            </a:extLst>
          </p:cNvPr>
          <p:cNvSpPr/>
          <p:nvPr/>
        </p:nvSpPr>
        <p:spPr>
          <a:xfrm>
            <a:off x="2240191" y="7011491"/>
            <a:ext cx="2873599" cy="649632"/>
          </a:xfrm>
          <a:prstGeom prst="rect">
            <a:avLst/>
          </a:prstGeom>
          <a:solidFill>
            <a:srgbClr val="DEEBF7">
              <a:alpha val="52157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2169ECFD-953A-504D-B944-9946375A7D1B}"/>
              </a:ext>
            </a:extLst>
          </p:cNvPr>
          <p:cNvSpPr/>
          <p:nvPr/>
        </p:nvSpPr>
        <p:spPr>
          <a:xfrm>
            <a:off x="2240191" y="7685803"/>
            <a:ext cx="2873599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1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CCF0F3C6-ADE2-FE4F-B073-D9942B381D8F}"/>
              </a:ext>
            </a:extLst>
          </p:cNvPr>
          <p:cNvSpPr/>
          <p:nvPr/>
        </p:nvSpPr>
        <p:spPr>
          <a:xfrm>
            <a:off x="2240191" y="8351551"/>
            <a:ext cx="2873599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2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1E305B3-A559-9046-A4E9-B889D56FF551}"/>
              </a:ext>
            </a:extLst>
          </p:cNvPr>
          <p:cNvSpPr/>
          <p:nvPr/>
        </p:nvSpPr>
        <p:spPr>
          <a:xfrm>
            <a:off x="2240191" y="9024850"/>
            <a:ext cx="2873599" cy="649632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3</a:t>
            </a:r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4C0FB0DC-BBCB-B04C-85E9-0139153ABA71}"/>
              </a:ext>
            </a:extLst>
          </p:cNvPr>
          <p:cNvSpPr/>
          <p:nvPr/>
        </p:nvSpPr>
        <p:spPr>
          <a:xfrm>
            <a:off x="2322220" y="7080132"/>
            <a:ext cx="476285" cy="512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FCD31B98-6523-AA49-BD12-97D1DB6DE500}"/>
              </a:ext>
            </a:extLst>
          </p:cNvPr>
          <p:cNvSpPr/>
          <p:nvPr/>
        </p:nvSpPr>
        <p:spPr>
          <a:xfrm>
            <a:off x="2880534" y="7080132"/>
            <a:ext cx="476285" cy="512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689D1C6B-71B5-5940-8597-35AA347B68F4}"/>
              </a:ext>
            </a:extLst>
          </p:cNvPr>
          <p:cNvSpPr/>
          <p:nvPr/>
        </p:nvSpPr>
        <p:spPr>
          <a:xfrm>
            <a:off x="3438848" y="7080132"/>
            <a:ext cx="476285" cy="512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A060F0DC-6CC3-1F44-A065-104C8577E5E4}"/>
              </a:ext>
            </a:extLst>
          </p:cNvPr>
          <p:cNvSpPr/>
          <p:nvPr/>
        </p:nvSpPr>
        <p:spPr>
          <a:xfrm>
            <a:off x="3997162" y="7080132"/>
            <a:ext cx="476285" cy="512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81D207E-DF0C-184B-B2C5-894A7B8D9AED}"/>
              </a:ext>
            </a:extLst>
          </p:cNvPr>
          <p:cNvSpPr/>
          <p:nvPr/>
        </p:nvSpPr>
        <p:spPr>
          <a:xfrm>
            <a:off x="4555476" y="7080132"/>
            <a:ext cx="476285" cy="512967"/>
          </a:xfrm>
          <a:prstGeom prst="ellipse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01AE1FE4-1723-9345-8C1C-4CF2E9D70BF7}"/>
              </a:ext>
            </a:extLst>
          </p:cNvPr>
          <p:cNvCxnSpPr>
            <a:cxnSpLocks/>
            <a:stCxn id="170" idx="3"/>
          </p:cNvCxnSpPr>
          <p:nvPr/>
        </p:nvCxnSpPr>
        <p:spPr>
          <a:xfrm>
            <a:off x="4625226" y="7517977"/>
            <a:ext cx="2584589" cy="2463039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2A4609E-E923-474C-9446-91ACD0357861}"/>
              </a:ext>
            </a:extLst>
          </p:cNvPr>
          <p:cNvCxnSpPr>
            <a:cxnSpLocks/>
          </p:cNvCxnSpPr>
          <p:nvPr/>
        </p:nvCxnSpPr>
        <p:spPr>
          <a:xfrm flipV="1">
            <a:off x="4841495" y="6782923"/>
            <a:ext cx="3130925" cy="282717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CEAD36B4-E365-2E46-9120-7F249D5C2152}"/>
              </a:ext>
            </a:extLst>
          </p:cNvPr>
          <p:cNvSpPr/>
          <p:nvPr/>
        </p:nvSpPr>
        <p:spPr>
          <a:xfrm>
            <a:off x="523630" y="10267499"/>
            <a:ext cx="973840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Stored data is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corrupted</a:t>
            </a:r>
            <a:r>
              <a:rPr lang="en-US" sz="26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if too much charge leaks </a:t>
            </a:r>
          </a:p>
          <a:p>
            <a:pPr algn="ctr"/>
            <a:r>
              <a:rPr lang="en-US" sz="2600" dirty="0">
                <a:latin typeface="Cambria" panose="02040503050406030204" pitchFamily="18" charset="0"/>
              </a:rPr>
              <a:t>(i.e., the capacitor voltage degrades too much)</a:t>
            </a:r>
          </a:p>
          <a:p>
            <a:pPr algn="ctr"/>
            <a:r>
              <a:rPr lang="en-US" sz="2600" dirty="0">
                <a:latin typeface="Cambria" panose="02040503050406030204" pitchFamily="18" charset="0"/>
              </a:rPr>
              <a:t>DRAM cells are refreshed periodically to maintain data correctness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00457DCE-8435-7D4B-83D0-BBC173D829D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08" b="10839"/>
          <a:stretch/>
        </p:blipFill>
        <p:spPr>
          <a:xfrm>
            <a:off x="2428874" y="21484983"/>
            <a:ext cx="8916981" cy="3262128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468C2416-5830-D64A-A6CA-354231F18B5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6172"/>
          <a:stretch/>
        </p:blipFill>
        <p:spPr>
          <a:xfrm>
            <a:off x="25778054" y="18961716"/>
            <a:ext cx="2432654" cy="5864202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002DF307-51B2-5F40-A3BF-894218BE537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197"/>
          <a:stretch/>
        </p:blipFill>
        <p:spPr>
          <a:xfrm>
            <a:off x="13025449" y="18992862"/>
            <a:ext cx="5089748" cy="5059792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310A70E6-1C6C-8445-8799-3760E273D97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44616" r="31556"/>
          <a:stretch/>
        </p:blipFill>
        <p:spPr>
          <a:xfrm>
            <a:off x="23257440" y="18961716"/>
            <a:ext cx="2432654" cy="5864202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712987D5-0333-EE40-865A-79F8F08314D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" r="63535"/>
          <a:stretch/>
        </p:blipFill>
        <p:spPr>
          <a:xfrm>
            <a:off x="19374828" y="18961716"/>
            <a:ext cx="3722797" cy="5864202"/>
          </a:xfrm>
          <a:prstGeom prst="rect">
            <a:avLst/>
          </a:prstGeom>
        </p:spPr>
      </p:pic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B1043B4E-C3CF-7B4E-976E-F876F7FDC3FC}"/>
              </a:ext>
            </a:extLst>
          </p:cNvPr>
          <p:cNvCxnSpPr>
            <a:cxnSpLocks/>
          </p:cNvCxnSpPr>
          <p:nvPr/>
        </p:nvCxnSpPr>
        <p:spPr>
          <a:xfrm>
            <a:off x="11876054" y="18946049"/>
            <a:ext cx="0" cy="8333257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B173255-8DCF-7540-AFDF-BB1E9EA5A7F8}"/>
              </a:ext>
            </a:extLst>
          </p:cNvPr>
          <p:cNvCxnSpPr>
            <a:cxnSpLocks/>
          </p:cNvCxnSpPr>
          <p:nvPr/>
        </p:nvCxnSpPr>
        <p:spPr>
          <a:xfrm>
            <a:off x="523631" y="21425257"/>
            <a:ext cx="11304575" cy="0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16CDFA3-A3E9-7B44-A5B1-F98E7CEB1175}"/>
              </a:ext>
            </a:extLst>
          </p:cNvPr>
          <p:cNvCxnSpPr>
            <a:cxnSpLocks/>
          </p:cNvCxnSpPr>
          <p:nvPr/>
        </p:nvCxnSpPr>
        <p:spPr>
          <a:xfrm>
            <a:off x="19267368" y="18932961"/>
            <a:ext cx="0" cy="8333257"/>
          </a:xfrm>
          <a:prstGeom prst="line">
            <a:avLst/>
          </a:prstGeom>
          <a:ln>
            <a:solidFill>
              <a:srgbClr val="2C3FEB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CAB7EB4-F364-104B-BD1F-D02F1658803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10607244" y="6704316"/>
            <a:ext cx="7473068" cy="3962049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49755858-75C5-0347-B888-0E2803E9FE8B}"/>
              </a:ext>
            </a:extLst>
          </p:cNvPr>
          <p:cNvSpPr/>
          <p:nvPr/>
        </p:nvSpPr>
        <p:spPr>
          <a:xfrm>
            <a:off x="11496052" y="8690382"/>
            <a:ext cx="1559780" cy="44307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Access</a:t>
            </a:r>
            <a:endParaRPr lang="en-US" sz="2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29BF6A05-8940-3740-9B09-3DD42CD1656F}"/>
              </a:ext>
            </a:extLst>
          </p:cNvPr>
          <p:cNvSpPr/>
          <p:nvPr/>
        </p:nvSpPr>
        <p:spPr>
          <a:xfrm>
            <a:off x="10758496" y="10660062"/>
            <a:ext cx="71811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Repeatedly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opening (ACT) </a:t>
            </a:r>
            <a:r>
              <a:rPr lang="en-US" sz="2600" dirty="0">
                <a:latin typeface="Cambria" panose="02040503050406030204" pitchFamily="18" charset="0"/>
              </a:rPr>
              <a:t>and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closing (PRE) </a:t>
            </a:r>
          </a:p>
          <a:p>
            <a:pPr algn="ctr"/>
            <a:r>
              <a:rPr lang="en-US" sz="2600" dirty="0">
                <a:latin typeface="Cambria" panose="02040503050406030204" pitchFamily="18" charset="0"/>
              </a:rPr>
              <a:t>a DRAM row causes failures in nearby rows</a:t>
            </a:r>
            <a:endParaRPr lang="en-US" sz="2600" b="1" dirty="0">
              <a:latin typeface="Cambria" panose="02040503050406030204" pitchFamily="18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5E156719-3629-8B40-8BF0-6C6F456D801A}"/>
              </a:ext>
            </a:extLst>
          </p:cNvPr>
          <p:cNvSpPr/>
          <p:nvPr/>
        </p:nvSpPr>
        <p:spPr>
          <a:xfrm>
            <a:off x="25594705" y="6856675"/>
            <a:ext cx="2799485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latin typeface="Cambria" panose="02040503050406030204" pitchFamily="18" charset="0"/>
              </a:rPr>
              <a:t>If a nearby row is activated enough times within a refresh window, the charge leakage rate can be accelerated to the point of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failure. </a:t>
            </a:r>
            <a:r>
              <a:rPr lang="en-US" sz="2600" dirty="0">
                <a:latin typeface="Cambria" panose="02040503050406030204" pitchFamily="18" charset="0"/>
              </a:rPr>
              <a:t>Some cells require more hammers to fail.</a:t>
            </a:r>
            <a:endParaRPr lang="en-US" sz="26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216" name="Lightning Bolt 215">
            <a:extLst>
              <a:ext uri="{FF2B5EF4-FFF2-40B4-BE49-F238E27FC236}">
                <a16:creationId xmlns:a16="http://schemas.microsoft.com/office/drawing/2014/main" id="{D246FDC3-36BB-AB4C-BA31-A86D47B19910}"/>
              </a:ext>
            </a:extLst>
          </p:cNvPr>
          <p:cNvSpPr/>
          <p:nvPr/>
        </p:nvSpPr>
        <p:spPr>
          <a:xfrm>
            <a:off x="21384569" y="8932842"/>
            <a:ext cx="704850" cy="929726"/>
          </a:xfrm>
          <a:prstGeom prst="lightningBol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36C6A260-5081-B945-896B-ABA71064185B}"/>
              </a:ext>
            </a:extLst>
          </p:cNvPr>
          <p:cNvSpPr txBox="1"/>
          <p:nvPr/>
        </p:nvSpPr>
        <p:spPr>
          <a:xfrm>
            <a:off x="22033098" y="9103444"/>
            <a:ext cx="32752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 bit flip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3457613-BE91-3040-B86A-FB7BBEE913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0956" y="30956419"/>
            <a:ext cx="11903019" cy="487009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D2D341DE-4956-9F42-BA0A-E1567862EDB2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785" t="21557" r="95253" b="23224"/>
          <a:stretch/>
        </p:blipFill>
        <p:spPr>
          <a:xfrm>
            <a:off x="755625" y="28327187"/>
            <a:ext cx="538244" cy="306927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820892C6-E0B4-044A-858E-04EB4D75048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6035" t="21557" r="70003" b="23224"/>
          <a:stretch/>
        </p:blipFill>
        <p:spPr>
          <a:xfrm>
            <a:off x="749402" y="28860855"/>
            <a:ext cx="538244" cy="306927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FDB0CE03-7FAC-FF40-8E31-95D574B7A05D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7122" t="21557" r="58623" b="23224"/>
          <a:stretch/>
        </p:blipFill>
        <p:spPr>
          <a:xfrm>
            <a:off x="729196" y="29417503"/>
            <a:ext cx="578072" cy="306927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46EBBED1-E499-A440-A11D-725E2900C54C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49547" t="21557" r="46635" b="23224"/>
          <a:stretch/>
        </p:blipFill>
        <p:spPr>
          <a:xfrm>
            <a:off x="2587643" y="29424745"/>
            <a:ext cx="518672" cy="306927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372E300C-DC5A-534E-86DA-21A3FBDE03D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61779" t="21557" r="34177" b="23224"/>
          <a:stretch/>
        </p:blipFill>
        <p:spPr>
          <a:xfrm>
            <a:off x="736374" y="29969729"/>
            <a:ext cx="549502" cy="306927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FD684006-8092-3441-A7CB-F8FB4203400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90537" t="21557" r="5418" b="23224"/>
          <a:stretch/>
        </p:blipFill>
        <p:spPr>
          <a:xfrm>
            <a:off x="738142" y="30493683"/>
            <a:ext cx="549502" cy="306927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D70B1210-37F6-AE4D-9D99-70D960BDD381}"/>
              </a:ext>
            </a:extLst>
          </p:cNvPr>
          <p:cNvSpPr txBox="1"/>
          <p:nvPr/>
        </p:nvSpPr>
        <p:spPr>
          <a:xfrm>
            <a:off x="1282746" y="28213565"/>
            <a:ext cx="216635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Increased Refresh Rate: </a:t>
            </a:r>
            <a:r>
              <a:rPr lang="en-US" sz="2600" dirty="0">
                <a:latin typeface="Cambria" panose="02040503050406030204" pitchFamily="18" charset="0"/>
              </a:rPr>
              <a:t>Substantial overhead for high </a:t>
            </a:r>
            <a:r>
              <a:rPr lang="en-US" sz="2600" dirty="0" err="1">
                <a:latin typeface="Cambria" panose="02040503050406030204" pitchFamily="18" charset="0"/>
              </a:rPr>
              <a:t>HC</a:t>
            </a:r>
            <a:r>
              <a:rPr lang="en-US" sz="2600" i="1" baseline="-25000" dirty="0" err="1">
                <a:latin typeface="Cambria" panose="02040503050406030204" pitchFamily="18" charset="0"/>
              </a:rPr>
              <a:t>first</a:t>
            </a:r>
            <a:r>
              <a:rPr lang="en-US" sz="2600" dirty="0">
                <a:latin typeface="Cambria" panose="02040503050406030204" pitchFamily="18" charset="0"/>
              </a:rPr>
              <a:t> values.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Prohibitively high refresh rates</a:t>
            </a:r>
            <a:r>
              <a:rPr lang="en-US" sz="2600" dirty="0">
                <a:latin typeface="Cambria" panose="02040503050406030204" pitchFamily="18" charset="0"/>
              </a:rPr>
              <a:t> required for </a:t>
            </a:r>
            <a:r>
              <a:rPr lang="en-US" sz="2600" b="1" dirty="0" err="1">
                <a:solidFill>
                  <a:srgbClr val="31859D"/>
                </a:solidFill>
                <a:latin typeface="Cambria" panose="02040503050406030204" pitchFamily="18" charset="0"/>
              </a:rPr>
              <a:t>HC</a:t>
            </a:r>
            <a:r>
              <a:rPr lang="en-US" sz="2600" b="1" i="1" baseline="-25000" dirty="0" err="1">
                <a:solidFill>
                  <a:srgbClr val="31859D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rgbClr val="31859D"/>
                </a:solidFill>
                <a:latin typeface="Cambria" panose="02040503050406030204" pitchFamily="18" charset="0"/>
              </a:rPr>
              <a:t> &lt; 32k.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D1DC7A6-B81A-7B46-BDAD-3A952CB71ADA}"/>
              </a:ext>
            </a:extLst>
          </p:cNvPr>
          <p:cNvSpPr txBox="1"/>
          <p:nvPr/>
        </p:nvSpPr>
        <p:spPr>
          <a:xfrm>
            <a:off x="1260581" y="28755680"/>
            <a:ext cx="194432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PARA: 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Scales to low </a:t>
            </a:r>
            <a:r>
              <a:rPr lang="en-US" sz="2600" b="1" dirty="0" err="1">
                <a:solidFill>
                  <a:srgbClr val="528233"/>
                </a:solidFill>
                <a:latin typeface="Cambria" panose="02040503050406030204" pitchFamily="18" charset="0"/>
              </a:rPr>
              <a:t>HC</a:t>
            </a:r>
            <a:r>
              <a:rPr lang="en-US" sz="2600" b="1" i="1" baseline="-25000" dirty="0" err="1">
                <a:solidFill>
                  <a:srgbClr val="528233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rgbClr val="528233"/>
                </a:solidFill>
                <a:latin typeface="Cambria" panose="02040503050406030204" pitchFamily="18" charset="0"/>
              </a:rPr>
              <a:t> values</a:t>
            </a:r>
            <a:r>
              <a:rPr lang="en-US" sz="2600" dirty="0">
                <a:latin typeface="Cambria" panose="02040503050406030204" pitchFamily="18" charset="0"/>
              </a:rPr>
              <a:t>, but significantly high performance overheads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(e.g., 80% performance loss when </a:t>
            </a: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sz="2600" b="1" i="1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= 128).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2FFC9928-E797-B24B-B260-CD950192B9F6}"/>
              </a:ext>
            </a:extLst>
          </p:cNvPr>
          <p:cNvSpPr txBox="1"/>
          <p:nvPr/>
        </p:nvSpPr>
        <p:spPr>
          <a:xfrm>
            <a:off x="1259846" y="29308558"/>
            <a:ext cx="13724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Cambria" panose="02040503050406030204" pitchFamily="18" charset="0"/>
              </a:rPr>
              <a:t>ProHIT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5789152B-1584-6A4A-A05A-1A6BF72C4DC8}"/>
              </a:ext>
            </a:extLst>
          </p:cNvPr>
          <p:cNvSpPr txBox="1"/>
          <p:nvPr/>
        </p:nvSpPr>
        <p:spPr>
          <a:xfrm>
            <a:off x="3083413" y="29308558"/>
            <a:ext cx="185912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latin typeface="Cambria" panose="02040503050406030204" pitchFamily="18" charset="0"/>
              </a:rPr>
              <a:t>MRLoc</a:t>
            </a:r>
            <a:r>
              <a:rPr lang="en-US" sz="2600" b="1" dirty="0">
                <a:latin typeface="Cambria" panose="02040503050406030204" pitchFamily="18" charset="0"/>
              </a:rPr>
              <a:t>: </a:t>
            </a:r>
            <a:r>
              <a:rPr lang="en-US" sz="2600" dirty="0">
                <a:latin typeface="Cambria" panose="02040503050406030204" pitchFamily="18" charset="0"/>
              </a:rPr>
              <a:t>Models for scaling </a:t>
            </a:r>
            <a:r>
              <a:rPr lang="en-US" sz="2600" dirty="0" err="1">
                <a:latin typeface="Cambria" panose="02040503050406030204" pitchFamily="18" charset="0"/>
              </a:rPr>
              <a:t>ProHIT</a:t>
            </a:r>
            <a:r>
              <a:rPr lang="en-US" sz="2600" dirty="0">
                <a:latin typeface="Cambria" panose="02040503050406030204" pitchFamily="18" charset="0"/>
              </a:rPr>
              <a:t> and </a:t>
            </a:r>
            <a:r>
              <a:rPr lang="en-US" sz="2600" dirty="0" err="1">
                <a:latin typeface="Cambria" panose="02040503050406030204" pitchFamily="18" charset="0"/>
              </a:rPr>
              <a:t>MRLoc</a:t>
            </a:r>
            <a:r>
              <a:rPr lang="en-US" sz="2600" dirty="0">
                <a:latin typeface="Cambria" panose="02040503050406030204" pitchFamily="18" charset="0"/>
              </a:rPr>
              <a:t> for </a:t>
            </a: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sz="2600" b="1" i="1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i="1" baseline="-250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&lt; 2k</a:t>
            </a:r>
            <a:r>
              <a:rPr lang="en-US" sz="2600" dirty="0">
                <a:latin typeface="Cambria" panose="02040503050406030204" pitchFamily="18" charset="0"/>
              </a:rPr>
              <a:t> are not provided and how to do so is not intuitive. 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1F39D2F0-B1DF-374D-BEF8-8E34FB214DEF}"/>
              </a:ext>
            </a:extLst>
          </p:cNvPr>
          <p:cNvSpPr txBox="1"/>
          <p:nvPr/>
        </p:nvSpPr>
        <p:spPr>
          <a:xfrm>
            <a:off x="1228143" y="29855344"/>
            <a:ext cx="193373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 err="1">
                <a:latin typeface="Cambria" panose="02040503050406030204" pitchFamily="18" charset="0"/>
              </a:rPr>
              <a:t>TWiCe</a:t>
            </a:r>
            <a:r>
              <a:rPr lang="en-US" sz="2600" b="1" dirty="0">
                <a:latin typeface="Cambria" panose="02040503050406030204" pitchFamily="18" charset="0"/>
              </a:rPr>
              <a:t>: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Does not support </a:t>
            </a: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sz="2600" b="1" i="1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 &lt; 32k</a:t>
            </a:r>
            <a:r>
              <a:rPr lang="en-US" sz="2600" dirty="0">
                <a:latin typeface="Cambria" panose="02040503050406030204" pitchFamily="18" charset="0"/>
              </a:rPr>
              <a:t>, but we evaluate an ideal version ignoring two critical issues. Ideal performs better than PARA. 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67DBBCA2-9266-2140-AEF1-E8F4D3B7DC60}"/>
              </a:ext>
            </a:extLst>
          </p:cNvPr>
          <p:cNvSpPr txBox="1"/>
          <p:nvPr/>
        </p:nvSpPr>
        <p:spPr>
          <a:xfrm>
            <a:off x="1260581" y="30371752"/>
            <a:ext cx="18272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Ideal: </a:t>
            </a:r>
            <a:r>
              <a:rPr lang="en-US" sz="2600" dirty="0">
                <a:latin typeface="Cambria" panose="02040503050406030204" pitchFamily="18" charset="0"/>
              </a:rPr>
              <a:t>ideal refresh-based mechanism provides reasonably high normalized system performance across all tested </a:t>
            </a:r>
            <a:r>
              <a:rPr lang="en-US" sz="2600" dirty="0" err="1">
                <a:latin typeface="Cambria" panose="02040503050406030204" pitchFamily="18" charset="0"/>
              </a:rPr>
              <a:t>HC</a:t>
            </a:r>
            <a:r>
              <a:rPr lang="en-US" sz="2600" i="1" baseline="-25000" dirty="0" err="1">
                <a:latin typeface="Cambria" panose="02040503050406030204" pitchFamily="18" charset="0"/>
              </a:rPr>
              <a:t>first</a:t>
            </a:r>
            <a:r>
              <a:rPr lang="en-US" sz="2600" dirty="0">
                <a:latin typeface="Cambria" panose="02040503050406030204" pitchFamily="18" charset="0"/>
              </a:rPr>
              <a:t> values.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78455B40-8031-9B43-A4C0-4B995F85DD03}"/>
              </a:ext>
            </a:extLst>
          </p:cNvPr>
          <p:cNvSpPr txBox="1"/>
          <p:nvPr/>
        </p:nvSpPr>
        <p:spPr>
          <a:xfrm>
            <a:off x="13749868" y="30841892"/>
            <a:ext cx="6607259" cy="6848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latin typeface="Cambria" panose="02040503050406030204" pitchFamily="18" charset="0"/>
              </a:rPr>
              <a:t>Key Takeaways</a:t>
            </a:r>
          </a:p>
          <a:p>
            <a:r>
              <a:rPr lang="en-US" sz="2600" b="1" dirty="0">
                <a:latin typeface="Cambria" panose="02040503050406030204" pitchFamily="18" charset="0"/>
              </a:rPr>
              <a:t>1.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PARA, </a:t>
            </a:r>
            <a:r>
              <a:rPr lang="en-US" sz="2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ProHIT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, and </a:t>
            </a:r>
            <a:r>
              <a:rPr lang="en-US" sz="2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MRLoc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mitigate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bit flips in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worst chips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with reasonable performance </a:t>
            </a:r>
            <a:r>
              <a:rPr lang="en-US" sz="2600" dirty="0">
                <a:solidFill>
                  <a:srgbClr val="538234"/>
                </a:solidFill>
                <a:latin typeface="Cambria" panose="02040503050406030204" pitchFamily="18" charset="0"/>
              </a:rPr>
              <a:t>(92%, 100%, 100%)</a:t>
            </a:r>
          </a:p>
          <a:p>
            <a:endParaRPr lang="en-US" sz="1500" dirty="0">
              <a:solidFill>
                <a:srgbClr val="538234"/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2.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Only PARA scales to low </a:t>
            </a:r>
            <a:r>
              <a:rPr lang="en-US" sz="2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2600" b="1" baseline="-25000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but has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low normalized system performance</a:t>
            </a:r>
          </a:p>
          <a:p>
            <a:endParaRPr lang="en-US" sz="15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3.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Ideal</a:t>
            </a:r>
            <a:r>
              <a:rPr lang="en-US" sz="2600" dirty="0">
                <a:latin typeface="Cambria" panose="02040503050406030204" pitchFamily="18" charset="0"/>
              </a:rPr>
              <a:t> mechanism is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significantly better </a:t>
            </a:r>
          </a:p>
          <a:p>
            <a:r>
              <a:rPr lang="en-US" sz="2600" dirty="0">
                <a:latin typeface="Cambria" panose="02040503050406030204" pitchFamily="18" charset="0"/>
              </a:rPr>
              <a:t>than existing mechanisms for </a:t>
            </a:r>
            <a:r>
              <a:rPr lang="en-US" sz="2600" b="1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HC</a:t>
            </a:r>
            <a:r>
              <a:rPr lang="en-US" sz="2600" b="1" baseline="-25000" dirty="0" err="1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&lt; 1024</a:t>
            </a:r>
          </a:p>
          <a:p>
            <a:endParaRPr lang="en-US" sz="1500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4.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Significant opportunity </a:t>
            </a:r>
            <a:r>
              <a:rPr lang="en-US" sz="2600" dirty="0">
                <a:latin typeface="Cambria" panose="02040503050406030204" pitchFamily="18" charset="0"/>
              </a:rPr>
              <a:t>for developing a scalable and low overhead solution</a:t>
            </a:r>
            <a:endParaRPr lang="en-US" sz="2600" dirty="0">
              <a:solidFill>
                <a:srgbClr val="538234"/>
              </a:solidFill>
              <a:latin typeface="Cambria" panose="02040503050406030204" pitchFamily="18" charset="0"/>
            </a:endParaRPr>
          </a:p>
          <a:p>
            <a:endParaRPr lang="en-US" sz="2600" b="1" dirty="0">
              <a:latin typeface="Cambria" panose="02040503050406030204" pitchFamily="18" charset="0"/>
              <a:ea typeface="Cambria" charset="0"/>
              <a:cs typeface="Cambria" charset="0"/>
            </a:endParaRPr>
          </a:p>
          <a:p>
            <a:endParaRPr lang="en-US" sz="2600" b="1" dirty="0">
              <a:solidFill>
                <a:schemeClr val="accent5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endParaRPr lang="en-US" sz="26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sz="2600" b="1" dirty="0">
              <a:latin typeface="Cambria" panose="02040503050406030204" pitchFamily="18" charset="0"/>
              <a:ea typeface="Cambria" charset="0"/>
              <a:cs typeface="Cambria" charset="0"/>
            </a:endParaRPr>
          </a:p>
          <a:p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8CBC44B8-D869-3747-AB2C-1BF6F6989710}"/>
              </a:ext>
            </a:extLst>
          </p:cNvPr>
          <p:cNvSpPr/>
          <p:nvPr/>
        </p:nvSpPr>
        <p:spPr>
          <a:xfrm>
            <a:off x="7645413" y="35329397"/>
            <a:ext cx="99418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err="1">
                <a:latin typeface="Cambria" panose="02040503050406030204" pitchFamily="18" charset="0"/>
              </a:rPr>
              <a:t>HC</a:t>
            </a:r>
            <a:r>
              <a:rPr lang="en-US" sz="2600" i="1" baseline="-25000" dirty="0" err="1">
                <a:latin typeface="Cambria" panose="02040503050406030204" pitchFamily="18" charset="0"/>
              </a:rPr>
              <a:t>first</a:t>
            </a:r>
            <a:endParaRPr lang="en-US" sz="2600" i="1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08B9AE46-25E8-2E42-AC89-9884E4D154DE}"/>
              </a:ext>
            </a:extLst>
          </p:cNvPr>
          <p:cNvSpPr/>
          <p:nvPr/>
        </p:nvSpPr>
        <p:spPr>
          <a:xfrm>
            <a:off x="19361566" y="24760406"/>
            <a:ext cx="903261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f) First </a:t>
            </a:r>
            <a:r>
              <a:rPr lang="en-US" sz="2600" b="1" dirty="0" err="1">
                <a:latin typeface="Cambria" panose="02040503050406030204" pitchFamily="18" charset="0"/>
              </a:rPr>
              <a:t>RowHammer</a:t>
            </a:r>
            <a:r>
              <a:rPr lang="en-US" sz="2600" b="1" dirty="0">
                <a:latin typeface="Cambria" panose="02040503050406030204" pitchFamily="18" charset="0"/>
              </a:rPr>
              <a:t> Failure per Chip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In a DRAM type,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HC</a:t>
            </a:r>
            <a:r>
              <a:rPr lang="en-US" sz="2600" b="1" baseline="-25000" dirty="0" err="1">
                <a:solidFill>
                  <a:srgbClr val="C00000"/>
                </a:solidFill>
                <a:latin typeface="Cambria" panose="02040503050406030204" pitchFamily="18" charset="0"/>
              </a:rPr>
              <a:t>first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 reduces significantly </a:t>
            </a:r>
            <a:r>
              <a:rPr lang="en-US" sz="2600" dirty="0">
                <a:latin typeface="Cambria" panose="02040503050406030204" pitchFamily="18" charset="0"/>
              </a:rPr>
              <a:t>from old to new chips, i.e.,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DDR3: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69.2k to 22.4k,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DDR4: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 17.5k to 10k,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LPDDR4: </a:t>
            </a:r>
            <a:r>
              <a:rPr lang="en-US" sz="2600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16.8k to 4.8k</a:t>
            </a:r>
            <a:endParaRPr lang="en-US" sz="2600" b="1" dirty="0">
              <a:latin typeface="Cambria" panose="020405030504060302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In LPDDR4-1y chips from manufacturer A, there are chips whose weakest cells fail after only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4800 hammers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CA28E16-051F-A945-BE1C-46F5DAEE4D65}"/>
              </a:ext>
            </a:extLst>
          </p:cNvPr>
          <p:cNvSpPr/>
          <p:nvPr/>
        </p:nvSpPr>
        <p:spPr>
          <a:xfrm>
            <a:off x="475636" y="18907232"/>
            <a:ext cx="11352569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a) </a:t>
            </a:r>
            <a:r>
              <a:rPr lang="en-US" sz="2600" b="1" dirty="0" err="1">
                <a:latin typeface="Cambria" panose="02040503050406030204" pitchFamily="18" charset="0"/>
              </a:rPr>
              <a:t>RowHammer</a:t>
            </a:r>
            <a:r>
              <a:rPr lang="en-US" sz="2600" b="1" dirty="0">
                <a:latin typeface="Cambria" panose="02040503050406030204" pitchFamily="18" charset="0"/>
              </a:rPr>
              <a:t> Vulnerability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Newer DRAM chips are more vulnerable to </a:t>
            </a: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endParaRPr lang="en-US" sz="2600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b) Data Pattern Dependence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Worst-case data pattern is </a:t>
            </a:r>
            <a:r>
              <a:rPr lang="en-US" sz="2600" b="1" dirty="0">
                <a:solidFill>
                  <a:srgbClr val="538234"/>
                </a:solidFill>
                <a:latin typeface="Cambria" panose="02040503050406030204" pitchFamily="18" charset="0"/>
              </a:rPr>
              <a:t>same for chips </a:t>
            </a:r>
            <a:r>
              <a:rPr lang="en-US" sz="2600" dirty="0">
                <a:latin typeface="Cambria" panose="02040503050406030204" pitchFamily="18" charset="0"/>
              </a:rPr>
              <a:t>of same mfg. and type-node </a:t>
            </a:r>
            <a:r>
              <a:rPr lang="en-US" sz="2600" dirty="0" err="1">
                <a:latin typeface="Cambria" panose="02040503050406030204" pitchFamily="18" charset="0"/>
              </a:rPr>
              <a:t>cfg</a:t>
            </a:r>
            <a:endParaRPr lang="en-US" sz="2600" b="1" dirty="0">
              <a:latin typeface="Cambria" panose="02040503050406030204" pitchFamily="18" charset="0"/>
            </a:endParaRPr>
          </a:p>
          <a:p>
            <a:r>
              <a:rPr lang="en-US" sz="2600" b="1" dirty="0">
                <a:latin typeface="Cambria" panose="02040503050406030204" pitchFamily="18" charset="0"/>
              </a:rPr>
              <a:t>c) Hammer Count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RowHammer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 bit flip rates increase with technology node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>
              <a:latin typeface="Cambria" panose="02040503050406030204" pitchFamily="18" charset="0"/>
            </a:endParaRPr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1E688476-18E1-1348-AA39-FD2B6B146D18}"/>
              </a:ext>
            </a:extLst>
          </p:cNvPr>
          <p:cNvSpPr/>
          <p:nvPr/>
        </p:nvSpPr>
        <p:spPr>
          <a:xfrm>
            <a:off x="11889315" y="24368518"/>
            <a:ext cx="737805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e) Spatial Effects</a:t>
            </a:r>
            <a:r>
              <a:rPr lang="en-US" sz="2600" dirty="0">
                <a:latin typeface="Cambria" panose="020405030504060302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The number of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bit flips that occur in a given row decreases as the distance from the </a:t>
            </a:r>
            <a:r>
              <a:rPr lang="en-US" sz="2600" b="1" dirty="0">
                <a:latin typeface="Cambria" panose="02040503050406030204" pitchFamily="18" charset="0"/>
              </a:rPr>
              <a:t>victim row (row 0) </a:t>
            </a:r>
            <a:r>
              <a:rPr lang="en-US" sz="2600" dirty="0">
                <a:latin typeface="Cambria" panose="02040503050406030204" pitchFamily="18" charset="0"/>
              </a:rPr>
              <a:t>increases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Chips of newer DRAM technology nodes can exhibit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bit flips 1) in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more rows</a:t>
            </a:r>
            <a:r>
              <a:rPr lang="en-US" sz="2600" b="1" dirty="0">
                <a:latin typeface="Cambria" panose="02040503050406030204" pitchFamily="18" charset="0"/>
              </a:rPr>
              <a:t> </a:t>
            </a:r>
            <a:r>
              <a:rPr lang="en-US" sz="2600" dirty="0">
                <a:latin typeface="Cambria" panose="02040503050406030204" pitchFamily="18" charset="0"/>
              </a:rPr>
              <a:t>and 2)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farther away </a:t>
            </a:r>
            <a:r>
              <a:rPr lang="en-US" sz="2600" dirty="0">
                <a:latin typeface="Cambria" panose="02040503050406030204" pitchFamily="18" charset="0"/>
              </a:rPr>
              <a:t>from the victim row  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42CE108-A2D1-AE43-B583-81AEF2B1372C}"/>
              </a:ext>
            </a:extLst>
          </p:cNvPr>
          <p:cNvSpPr/>
          <p:nvPr/>
        </p:nvSpPr>
        <p:spPr>
          <a:xfrm>
            <a:off x="496648" y="25125928"/>
            <a:ext cx="1128520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ambria" panose="02040503050406030204" pitchFamily="18" charset="0"/>
              </a:rPr>
              <a:t>d) Hammer Count Effects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The distribution of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bit flip density per word 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  <a:latin typeface="Cambria" panose="02040503050406030204" pitchFamily="18" charset="0"/>
              </a:rPr>
              <a:t>changes in LPDDR4 chips </a:t>
            </a:r>
            <a:r>
              <a:rPr lang="en-US" sz="2600" dirty="0">
                <a:latin typeface="Cambria" panose="02040503050406030204" pitchFamily="18" charset="0"/>
              </a:rPr>
              <a:t>from other DRAM types likely due to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on-die ECC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latin typeface="Cambria" panose="02040503050406030204" pitchFamily="18" charset="0"/>
              </a:rPr>
              <a:t>At a bit flip rate of 10</a:t>
            </a:r>
            <a:r>
              <a:rPr lang="en-US" sz="2600" baseline="30000" dirty="0">
                <a:latin typeface="Cambria" panose="02040503050406030204" pitchFamily="18" charset="0"/>
              </a:rPr>
              <a:t>-6</a:t>
            </a:r>
            <a:r>
              <a:rPr lang="en-US" sz="2600" dirty="0">
                <a:latin typeface="Cambria" panose="02040503050406030204" pitchFamily="18" charset="0"/>
              </a:rPr>
              <a:t>, a 64-bit word can contain up to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4 bit flips</a:t>
            </a:r>
            <a:r>
              <a:rPr lang="en-US" sz="2600" dirty="0">
                <a:latin typeface="Cambria" panose="02040503050406030204" pitchFamily="18" charset="0"/>
              </a:rPr>
              <a:t>. Even at this very low bit flip rate, a </a:t>
            </a:r>
            <a:r>
              <a:rPr lang="en-US" sz="2600" b="1" dirty="0">
                <a:solidFill>
                  <a:srgbClr val="C00000"/>
                </a:solidFill>
                <a:latin typeface="Cambria" panose="02040503050406030204" pitchFamily="18" charset="0"/>
              </a:rPr>
              <a:t>very strong ECC</a:t>
            </a:r>
            <a:r>
              <a:rPr lang="en-US" sz="2600" dirty="0">
                <a:latin typeface="Cambria" panose="02040503050406030204" pitchFamily="18" charset="0"/>
              </a:rPr>
              <a:t> is required to prevent failures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FEEA4E3D-E869-B442-869E-B9EA873582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990883" y="1989997"/>
            <a:ext cx="2585231" cy="2585231"/>
          </a:xfrm>
          <a:prstGeom prst="rect">
            <a:avLst/>
          </a:prstGeom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1E662C4A-5572-8244-A1B7-092C0F861E12}"/>
              </a:ext>
            </a:extLst>
          </p:cNvPr>
          <p:cNvSpPr txBox="1"/>
          <p:nvPr/>
        </p:nvSpPr>
        <p:spPr>
          <a:xfrm>
            <a:off x="24319171" y="4944081"/>
            <a:ext cx="398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18"/>
              </a:rPr>
              <a:t>https://www.youtube.com/watch?v=Lqxc4_ToMUw</a:t>
            </a:r>
            <a:endParaRPr lang="en-US" sz="2000" dirty="0"/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1839D54E-FA9A-9C40-8B9F-338035AD57F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28143" y="1973719"/>
            <a:ext cx="2585231" cy="2614279"/>
          </a:xfrm>
          <a:prstGeom prst="rect">
            <a:avLst/>
          </a:prstGeom>
        </p:spPr>
      </p:pic>
      <p:sp>
        <p:nvSpPr>
          <p:cNvPr id="244" name="TextBox 243">
            <a:extLst>
              <a:ext uri="{FF2B5EF4-FFF2-40B4-BE49-F238E27FC236}">
                <a16:creationId xmlns:a16="http://schemas.microsoft.com/office/drawing/2014/main" id="{9719317B-E2FE-5D4D-93AF-D1EC69C687E9}"/>
              </a:ext>
            </a:extLst>
          </p:cNvPr>
          <p:cNvSpPr txBox="1"/>
          <p:nvPr/>
        </p:nvSpPr>
        <p:spPr>
          <a:xfrm>
            <a:off x="477724" y="4925747"/>
            <a:ext cx="4086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0"/>
              </a:rPr>
              <a:t>https://people.inf.ethz.ch/omutlu/pub/Revisiting-RowHammer_isca20.pdf</a:t>
            </a:r>
            <a:endParaRPr lang="en-US" sz="20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8E6A8C92-0142-744A-B10F-DF3042A8AFB9}"/>
              </a:ext>
            </a:extLst>
          </p:cNvPr>
          <p:cNvSpPr txBox="1"/>
          <p:nvPr/>
        </p:nvSpPr>
        <p:spPr>
          <a:xfrm>
            <a:off x="1637529" y="4518085"/>
            <a:ext cx="17668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Full Paper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2FB06E9C-A353-CF45-AA4C-7E716292F34A}"/>
              </a:ext>
            </a:extLst>
          </p:cNvPr>
          <p:cNvSpPr txBox="1"/>
          <p:nvPr/>
        </p:nvSpPr>
        <p:spPr>
          <a:xfrm>
            <a:off x="25059274" y="4527402"/>
            <a:ext cx="24897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/>
              <a:t>Full Talk Video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3110F7CF-51BB-1E41-B06B-4844CA8F4B57}"/>
              </a:ext>
            </a:extLst>
          </p:cNvPr>
          <p:cNvSpPr/>
          <p:nvPr/>
        </p:nvSpPr>
        <p:spPr>
          <a:xfrm rot="16200000">
            <a:off x="-153262" y="22391272"/>
            <a:ext cx="369631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Fraction of 64-bit words containing X bit flips over all 64-bit words containing bit flips</a:t>
            </a: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8E28C34-F1D8-DA46-AABD-7ED40A001611}"/>
              </a:ext>
            </a:extLst>
          </p:cNvPr>
          <p:cNvSpPr/>
          <p:nvPr/>
        </p:nvSpPr>
        <p:spPr>
          <a:xfrm>
            <a:off x="2993338" y="24635356"/>
            <a:ext cx="81283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Number of </a:t>
            </a:r>
            <a:r>
              <a:rPr lang="en-US" sz="2600" dirty="0" err="1">
                <a:latin typeface="Cambria" panose="02040503050406030204" pitchFamily="18" charset="0"/>
              </a:rPr>
              <a:t>RowHammer</a:t>
            </a:r>
            <a:r>
              <a:rPr lang="en-US" sz="2600" dirty="0">
                <a:latin typeface="Cambria" panose="02040503050406030204" pitchFamily="18" charset="0"/>
              </a:rPr>
              <a:t> bit flips per 64-bit word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1024E878-5B41-5944-8C9D-FF139C57570E}"/>
              </a:ext>
            </a:extLst>
          </p:cNvPr>
          <p:cNvSpPr/>
          <p:nvPr/>
        </p:nvSpPr>
        <p:spPr>
          <a:xfrm>
            <a:off x="11879902" y="23932883"/>
            <a:ext cx="81283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Distance from victim row (Row 0)</a:t>
            </a:r>
          </a:p>
        </p:txBody>
      </p:sp>
    </p:spTree>
    <p:extLst>
      <p:ext uri="{BB962C8B-B14F-4D97-AF65-F5344CB8AC3E}">
        <p14:creationId xmlns:p14="http://schemas.microsoft.com/office/powerpoint/2010/main" val="371579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_rels/them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10.xml><?xml version="1.0" encoding="utf-8"?>
<a:theme xmlns:a="http://schemas.openxmlformats.org/drawingml/2006/main" name="2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100.xml><?xml version="1.0" encoding="utf-8"?>
<a:theme xmlns:a="http://schemas.openxmlformats.org/drawingml/2006/main" name="8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101.xml><?xml version="1.0" encoding="utf-8"?>
<a:theme xmlns:a="http://schemas.openxmlformats.org/drawingml/2006/main" name="8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102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103.xml><?xml version="1.0" encoding="utf-8"?>
<a:theme xmlns:a="http://schemas.openxmlformats.org/drawingml/2006/main" name="9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104.xml><?xml version="1.0" encoding="utf-8"?>
<a:theme xmlns:a="http://schemas.openxmlformats.org/drawingml/2006/main" name="9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105.xml><?xml version="1.0" encoding="utf-8"?>
<a:theme xmlns:a="http://schemas.openxmlformats.org/drawingml/2006/main" name="9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106.xml><?xml version="1.0" encoding="utf-8"?>
<a:theme xmlns:a="http://schemas.openxmlformats.org/drawingml/2006/main" name="9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107.xml><?xml version="1.0" encoding="utf-8"?>
<a:theme xmlns:a="http://schemas.openxmlformats.org/drawingml/2006/main" name="9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108.xml><?xml version="1.0" encoding="utf-8"?>
<a:theme xmlns:a="http://schemas.openxmlformats.org/drawingml/2006/main" name="9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109.xml><?xml version="1.0" encoding="utf-8"?>
<a:theme xmlns:a="http://schemas.openxmlformats.org/drawingml/2006/main" name="9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11.xml><?xml version="1.0" encoding="utf-8"?>
<a:theme xmlns:a="http://schemas.openxmlformats.org/drawingml/2006/main" name="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110.xml><?xml version="1.0" encoding="utf-8"?>
<a:theme xmlns:a="http://schemas.openxmlformats.org/drawingml/2006/main" name="9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111.xml><?xml version="1.0" encoding="utf-8"?>
<a:theme xmlns:a="http://schemas.openxmlformats.org/drawingml/2006/main" name="9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112.xml><?xml version="1.0" encoding="utf-8"?>
<a:theme xmlns:a="http://schemas.openxmlformats.org/drawingml/2006/main" name="9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113.xml><?xml version="1.0" encoding="utf-8"?>
<a:theme xmlns:a="http://schemas.openxmlformats.org/drawingml/2006/main" name="10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114.xml><?xml version="1.0" encoding="utf-8"?>
<a:theme xmlns:a="http://schemas.openxmlformats.org/drawingml/2006/main" name="10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115.xml><?xml version="1.0" encoding="utf-8"?>
<a:theme xmlns:a="http://schemas.openxmlformats.org/drawingml/2006/main" name="10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116.xml><?xml version="1.0" encoding="utf-8"?>
<a:theme xmlns:a="http://schemas.openxmlformats.org/drawingml/2006/main" name="10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117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1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119.xml><?xml version="1.0" encoding="utf-8"?>
<a:theme xmlns:a="http://schemas.openxmlformats.org/drawingml/2006/main" name="10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12.xml><?xml version="1.0" encoding="utf-8"?>
<a:theme xmlns:a="http://schemas.openxmlformats.org/drawingml/2006/main" name="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120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121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122.xml><?xml version="1.0" encoding="utf-8"?>
<a:theme xmlns:a="http://schemas.openxmlformats.org/drawingml/2006/main" name="10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123.xml><?xml version="1.0" encoding="utf-8"?>
<a:theme xmlns:a="http://schemas.openxmlformats.org/drawingml/2006/main" name="10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124.xml><?xml version="1.0" encoding="utf-8"?>
<a:theme xmlns:a="http://schemas.openxmlformats.org/drawingml/2006/main" name="10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125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126.xml><?xml version="1.0" encoding="utf-8"?>
<a:theme xmlns:a="http://schemas.openxmlformats.org/drawingml/2006/main" name="10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127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128.xml><?xml version="1.0" encoding="utf-8"?>
<a:theme xmlns:a="http://schemas.openxmlformats.org/drawingml/2006/main" name="10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129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13.xml><?xml version="1.0" encoding="utf-8"?>
<a:theme xmlns:a="http://schemas.openxmlformats.org/drawingml/2006/main" name="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130.xml><?xml version="1.0" encoding="utf-8"?>
<a:theme xmlns:a="http://schemas.openxmlformats.org/drawingml/2006/main" name="11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131.xml><?xml version="1.0" encoding="utf-8"?>
<a:theme xmlns:a="http://schemas.openxmlformats.org/drawingml/2006/main" name="11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132.xml><?xml version="1.0" encoding="utf-8"?>
<a:theme xmlns:a="http://schemas.openxmlformats.org/drawingml/2006/main" name="1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133.xml><?xml version="1.0" encoding="utf-8"?>
<a:theme xmlns:a="http://schemas.openxmlformats.org/drawingml/2006/main" name="1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134.xml><?xml version="1.0" encoding="utf-8"?>
<a:theme xmlns:a="http://schemas.openxmlformats.org/drawingml/2006/main" name="1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135.xml><?xml version="1.0" encoding="utf-8"?>
<a:theme xmlns:a="http://schemas.openxmlformats.org/drawingml/2006/main" name="1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136.xml><?xml version="1.0" encoding="utf-8"?>
<a:theme xmlns:a="http://schemas.openxmlformats.org/drawingml/2006/main" name="1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137.xml><?xml version="1.0" encoding="utf-8"?>
<a:theme xmlns:a="http://schemas.openxmlformats.org/drawingml/2006/main" name="1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138.xml><?xml version="1.0" encoding="utf-8"?>
<a:theme xmlns:a="http://schemas.openxmlformats.org/drawingml/2006/main" name="1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139.xml><?xml version="1.0" encoding="utf-8"?>
<a:theme xmlns:a="http://schemas.openxmlformats.org/drawingml/2006/main" name="1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14.xml><?xml version="1.0" encoding="utf-8"?>
<a:theme xmlns:a="http://schemas.openxmlformats.org/drawingml/2006/main" name="1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140.xml><?xml version="1.0" encoding="utf-8"?>
<a:theme xmlns:a="http://schemas.openxmlformats.org/drawingml/2006/main" name="1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141.xml><?xml version="1.0" encoding="utf-8"?>
<a:theme xmlns:a="http://schemas.openxmlformats.org/drawingml/2006/main" name="1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142.xml><?xml version="1.0" encoding="utf-8"?>
<a:theme xmlns:a="http://schemas.openxmlformats.org/drawingml/2006/main" name="1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143.xml><?xml version="1.0" encoding="utf-8"?>
<a:theme xmlns:a="http://schemas.openxmlformats.org/drawingml/2006/main" name="1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144.xml><?xml version="1.0" encoding="utf-8"?>
<a:theme xmlns:a="http://schemas.openxmlformats.org/drawingml/2006/main" name="1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145.xml><?xml version="1.0" encoding="utf-8"?>
<a:theme xmlns:a="http://schemas.openxmlformats.org/drawingml/2006/main" name="1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146.xml><?xml version="1.0" encoding="utf-8"?>
<a:theme xmlns:a="http://schemas.openxmlformats.org/drawingml/2006/main" name="1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14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16.xml><?xml version="1.0" encoding="utf-8"?>
<a:theme xmlns:a="http://schemas.openxmlformats.org/drawingml/2006/main" name="1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17.xml><?xml version="1.0" encoding="utf-8"?>
<a:theme xmlns:a="http://schemas.openxmlformats.org/drawingml/2006/main" name="1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18.xml><?xml version="1.0" encoding="utf-8"?>
<a:theme xmlns:a="http://schemas.openxmlformats.org/drawingml/2006/main" name="1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19.xml><?xml version="1.0" encoding="utf-8"?>
<a:theme xmlns:a="http://schemas.openxmlformats.org/drawingml/2006/main" name="1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2.xml><?xml version="1.0" encoding="utf-8"?>
<a:theme xmlns:a="http://schemas.openxmlformats.org/drawingml/2006/main" name="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20.xml><?xml version="1.0" encoding="utf-8"?>
<a:theme xmlns:a="http://schemas.openxmlformats.org/drawingml/2006/main" name="1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21.xml><?xml version="1.0" encoding="utf-8"?>
<a:theme xmlns:a="http://schemas.openxmlformats.org/drawingml/2006/main" name="1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22.xml><?xml version="1.0" encoding="utf-8"?>
<a:theme xmlns:a="http://schemas.openxmlformats.org/drawingml/2006/main" name="2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23.xml><?xml version="1.0" encoding="utf-8"?>
<a:theme xmlns:a="http://schemas.openxmlformats.org/drawingml/2006/main" name="2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24.xml><?xml version="1.0" encoding="utf-8"?>
<a:theme xmlns:a="http://schemas.openxmlformats.org/drawingml/2006/main" name="2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25.xml><?xml version="1.0" encoding="utf-8"?>
<a:theme xmlns:a="http://schemas.openxmlformats.org/drawingml/2006/main" name="2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26.xml><?xml version="1.0" encoding="utf-8"?>
<a:theme xmlns:a="http://schemas.openxmlformats.org/drawingml/2006/main" name="2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ppt/theme/theme27.xml><?xml version="1.0" encoding="utf-8"?>
<a:theme xmlns:a="http://schemas.openxmlformats.org/drawingml/2006/main" name="2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F4A8856-EED2-4CF7-94E5-1B08B05FDB43}"/>
    </a:ext>
  </a:extLst>
</a:theme>
</file>

<file path=ppt/theme/theme28.xml><?xml version="1.0" encoding="utf-8"?>
<a:theme xmlns:a="http://schemas.openxmlformats.org/drawingml/2006/main" name="2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93019B-5C42-458B-A1FD-9F557B8838BF}"/>
    </a:ext>
  </a:extLst>
</a:theme>
</file>

<file path=ppt/theme/theme2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ED0AF8-637D-490F-B56E-C8CE9BE1B1E6}"/>
    </a:ext>
  </a:extLst>
</a:theme>
</file>

<file path=ppt/theme/theme3.xml><?xml version="1.0" encoding="utf-8"?>
<a:theme xmlns:a="http://schemas.openxmlformats.org/drawingml/2006/main" name="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30.xml><?xml version="1.0" encoding="utf-8"?>
<a:theme xmlns:a="http://schemas.openxmlformats.org/drawingml/2006/main" name="2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FF7B4E-A4C3-4844-85C5-F65A1B27D87A}"/>
    </a:ext>
  </a:extLst>
</a:theme>
</file>

<file path=ppt/theme/theme31.xml><?xml version="1.0" encoding="utf-8"?>
<a:theme xmlns:a="http://schemas.openxmlformats.org/drawingml/2006/main" name="2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A145CD-8E6F-47E8-A99D-98CF76BCCA93}"/>
    </a:ext>
  </a:extLst>
</a:theme>
</file>

<file path=ppt/theme/theme32.xml><?xml version="1.0" encoding="utf-8"?>
<a:theme xmlns:a="http://schemas.openxmlformats.org/drawingml/2006/main" name="2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774A5E3-7C53-4B01-8FC3-75155DFE32AF}"/>
    </a:ext>
  </a:extLst>
</a:theme>
</file>

<file path=ppt/theme/theme33.xml><?xml version="1.0" encoding="utf-8"?>
<a:theme xmlns:a="http://schemas.openxmlformats.org/drawingml/2006/main" name="3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1F2A948-501C-457A-AE41-E1B6C4D6974C}"/>
    </a:ext>
  </a:extLst>
</a:theme>
</file>

<file path=ppt/theme/theme34.xml><?xml version="1.0" encoding="utf-8"?>
<a:theme xmlns:a="http://schemas.openxmlformats.org/drawingml/2006/main" name="3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8B2D144-4AEF-4DA1-99B3-54227CF8B4ED}"/>
    </a:ext>
  </a:extLst>
</a:theme>
</file>

<file path=ppt/theme/theme35.xml><?xml version="1.0" encoding="utf-8"?>
<a:theme xmlns:a="http://schemas.openxmlformats.org/drawingml/2006/main" name="3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A56EB33-FDD6-47C4-891D-4545D1CC38BE}"/>
    </a:ext>
  </a:extLst>
</a:theme>
</file>

<file path=ppt/theme/theme36.xml><?xml version="1.0" encoding="utf-8"?>
<a:theme xmlns:a="http://schemas.openxmlformats.org/drawingml/2006/main" name="3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E043427-7350-434F-8427-4656C125567A}"/>
    </a:ext>
  </a:extLst>
</a:theme>
</file>

<file path=ppt/theme/theme37.xml><?xml version="1.0" encoding="utf-8"?>
<a:theme xmlns:a="http://schemas.openxmlformats.org/drawingml/2006/main" name="3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4C8D5E-8216-448A-8556-563C1243A035}"/>
    </a:ext>
  </a:extLst>
</a:theme>
</file>

<file path=ppt/theme/theme38.xml><?xml version="1.0" encoding="utf-8"?>
<a:theme xmlns:a="http://schemas.openxmlformats.org/drawingml/2006/main" name="3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AB27B91-83E3-4DB1-9E1E-03B4FB936401}"/>
    </a:ext>
  </a:extLst>
</a:theme>
</file>

<file path=ppt/theme/theme39.xml><?xml version="1.0" encoding="utf-8"?>
<a:theme xmlns:a="http://schemas.openxmlformats.org/drawingml/2006/main" name="3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64F43-F885-43FD-AA0E-9B506A9C2932}"/>
    </a:ext>
  </a:extLst>
</a:theme>
</file>

<file path=ppt/theme/theme4.xml><?xml version="1.0" encoding="utf-8"?>
<a:theme xmlns:a="http://schemas.openxmlformats.org/drawingml/2006/main" name="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40.xml><?xml version="1.0" encoding="utf-8"?>
<a:theme xmlns:a="http://schemas.openxmlformats.org/drawingml/2006/main" name="3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5B3FF02-0AC7-4878-8C18-1FFBD5118EBD}"/>
    </a:ext>
  </a:extLst>
</a:theme>
</file>

<file path=ppt/theme/theme41.xml><?xml version="1.0" encoding="utf-8"?>
<a:theme xmlns:a="http://schemas.openxmlformats.org/drawingml/2006/main" name="3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8105E-F23A-4E63-8148-1AC819D30DBB}"/>
    </a:ext>
  </a:extLst>
</a:theme>
</file>

<file path=ppt/theme/theme42.xml><?xml version="1.0" encoding="utf-8"?>
<a:theme xmlns:a="http://schemas.openxmlformats.org/drawingml/2006/main" name="3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21DEE8F2-9802-42EB-975A-535ACD6ED88C}"/>
    </a:ext>
  </a:extLst>
</a:theme>
</file>

<file path=ppt/theme/theme43.xml><?xml version="1.0" encoding="utf-8"?>
<a:theme xmlns:a="http://schemas.openxmlformats.org/drawingml/2006/main" name="4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C2A74A-C3DC-49BB-8D12-79BC077641CA}"/>
    </a:ext>
  </a:extLst>
</a:theme>
</file>

<file path=ppt/theme/theme4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AD6C3CD-3F83-4C97-91F0-00D3A3752416}"/>
    </a:ext>
  </a:extLst>
</a:theme>
</file>

<file path=ppt/theme/theme4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0BFB38D2-2136-4F09-8A0D-DBD4FD8F8B30}"/>
    </a:ext>
  </a:extLst>
</a:theme>
</file>

<file path=ppt/theme/theme46.xml><?xml version="1.0" encoding="utf-8"?>
<a:theme xmlns:a="http://schemas.openxmlformats.org/drawingml/2006/main" name="4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2FCC4A2-79E2-4485-8C98-DA513D179192}"/>
    </a:ext>
  </a:extLst>
</a:theme>
</file>

<file path=ppt/theme/theme47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B9BA71EF-5EB2-485C-8BB6-00C3568A24C7}"/>
    </a:ext>
  </a:extLst>
</a:theme>
</file>

<file path=ppt/theme/theme48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333399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Myriad Pro Bold Cond"/>
        <a:ea typeface="ヒラギノ角ゴ ProN W6"/>
        <a:cs typeface="ヒラギノ角ゴ ProN W6"/>
      </a:majorFont>
      <a:minorFont>
        <a:latin typeface="Myriad Pro Bold Con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902C7D5-74F8-432E-84A6-E2CE6B8E29F7}"/>
    </a:ext>
  </a:extLst>
</a:theme>
</file>

<file path=ppt/theme/theme49.xml><?xml version="1.0" encoding="utf-8"?>
<a:theme xmlns:a="http://schemas.openxmlformats.org/drawingml/2006/main" name="4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708C683-353C-421C-A664-75BB11434D67}"/>
    </a:ext>
  </a:extLst>
</a:theme>
</file>

<file path=ppt/theme/theme5.xml><?xml version="1.0" encoding="utf-8"?>
<a:theme xmlns:a="http://schemas.openxmlformats.org/drawingml/2006/main" name="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50.xml><?xml version="1.0" encoding="utf-8"?>
<a:theme xmlns:a="http://schemas.openxmlformats.org/drawingml/2006/main" name="4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B4D32D-F16F-42BA-94B2-4F97B7CBCB51}"/>
    </a:ext>
  </a:extLst>
</a:theme>
</file>

<file path=ppt/theme/theme51.xml><?xml version="1.0" encoding="utf-8"?>
<a:theme xmlns:a="http://schemas.openxmlformats.org/drawingml/2006/main" name="4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4C3035-CAE8-480D-AB6E-B9B9E149E24D}"/>
    </a:ext>
  </a:extLst>
</a:theme>
</file>

<file path=ppt/theme/theme5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5D43A470-C837-404A-A31F-DE76FD6F2EC8}"/>
    </a:ext>
  </a:extLst>
</a:theme>
</file>

<file path=ppt/theme/theme53.xml><?xml version="1.0" encoding="utf-8"?>
<a:theme xmlns:a="http://schemas.openxmlformats.org/drawingml/2006/main" name="4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E832CF4-5E69-491A-A8A4-F1712069B38C}"/>
    </a:ext>
  </a:extLst>
</a:theme>
</file>

<file path=ppt/theme/theme5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0800">
          <a:solidFill>
            <a:schemeClr val="tx1"/>
          </a:solidFill>
          <a:headEnd type="none" w="lg" len="med"/>
          <a:tailEnd type="triangl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389A7F1C-8842-4D79-9FBB-908C5DA9C289}"/>
    </a:ext>
  </a:extLst>
</a:theme>
</file>

<file path=ppt/theme/theme55.xml><?xml version="1.0" encoding="utf-8"?>
<a:theme xmlns:a="http://schemas.openxmlformats.org/drawingml/2006/main" name="4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03E93DE-D63C-43CE-98B2-7D56B97D6F8E}"/>
    </a:ext>
  </a:extLst>
</a:theme>
</file>

<file path=ppt/theme/theme5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69A6D134-B102-4ED9-A3F2-1BC519E3BCE3}"/>
    </a:ext>
  </a:extLst>
</a:theme>
</file>

<file path=ppt/theme/theme57.xml><?xml version="1.0" encoding="utf-8"?>
<a:theme xmlns:a="http://schemas.openxmlformats.org/drawingml/2006/main" name="4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382E892-A150-4DA3-A76D-080C6A626A12}"/>
    </a:ext>
  </a:extLst>
</a:theme>
</file>

<file path=ppt/theme/theme58.xml><?xml version="1.0" encoding="utf-8"?>
<a:theme xmlns:a="http://schemas.openxmlformats.org/drawingml/2006/main" name="4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C5A837-9A1D-4FC9-BCE4-DE15CAD94ED3}"/>
    </a:ext>
  </a:extLst>
</a:theme>
</file>

<file path=ppt/theme/theme59.xml><?xml version="1.0" encoding="utf-8"?>
<a:theme xmlns:a="http://schemas.openxmlformats.org/drawingml/2006/main" name="5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6B87B8B-A7A2-48A3-86D8-4FECABA3566E}"/>
    </a:ext>
  </a:extLst>
</a:theme>
</file>

<file path=ppt/theme/theme6.xml><?xml version="1.0" encoding="utf-8"?>
<a:theme xmlns:a="http://schemas.openxmlformats.org/drawingml/2006/main" name="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60.xml><?xml version="1.0" encoding="utf-8"?>
<a:theme xmlns:a="http://schemas.openxmlformats.org/drawingml/2006/main" name="5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EFBC67F4-7156-4988-B10F-915A42297AA7}"/>
    </a:ext>
  </a:extLst>
</a:theme>
</file>

<file path=ppt/theme/theme61.xml><?xml version="1.0" encoding="utf-8"?>
<a:theme xmlns:a="http://schemas.openxmlformats.org/drawingml/2006/main" name="5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FBDCB2-3840-4D7B-85C2-4D7F1283DE0C}"/>
    </a:ext>
  </a:extLst>
</a:theme>
</file>

<file path=ppt/theme/theme62.xml><?xml version="1.0" encoding="utf-8"?>
<a:theme xmlns:a="http://schemas.openxmlformats.org/drawingml/2006/main" name="5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48AEFC-1CCF-4CFD-9B35-77A43680EA57}"/>
    </a:ext>
  </a:extLst>
</a:theme>
</file>

<file path=ppt/theme/theme63.xml><?xml version="1.0" encoding="utf-8"?>
<a:theme xmlns:a="http://schemas.openxmlformats.org/drawingml/2006/main" name="5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7812C06-F53A-43A7-AB49-3CDB937AC9D4}"/>
    </a:ext>
  </a:extLst>
</a:theme>
</file>

<file path=ppt/theme/theme64.xml><?xml version="1.0" encoding="utf-8"?>
<a:theme xmlns:a="http://schemas.openxmlformats.org/drawingml/2006/main" name="5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CB05CF5-A54A-44B9-942B-893BB27F0813}"/>
    </a:ext>
  </a:extLst>
</a:theme>
</file>

<file path=ppt/theme/theme65.xml><?xml version="1.0" encoding="utf-8"?>
<a:theme xmlns:a="http://schemas.openxmlformats.org/drawingml/2006/main" name="5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FFC259A-5009-4493-BBE8-8CC883E4C4CB}"/>
    </a:ext>
  </a:extLst>
</a:theme>
</file>

<file path=ppt/theme/theme66.xml><?xml version="1.0" encoding="utf-8"?>
<a:theme xmlns:a="http://schemas.openxmlformats.org/drawingml/2006/main" name="5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12AA717-C4D6-44B4-9303-3C927A17F7D0}"/>
    </a:ext>
  </a:extLst>
</a:theme>
</file>

<file path=ppt/theme/theme67.xml><?xml version="1.0" encoding="utf-8"?>
<a:theme xmlns:a="http://schemas.openxmlformats.org/drawingml/2006/main" name="4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93C425E-5FE3-43A4-B133-8981614E477D}"/>
    </a:ext>
  </a:extLst>
</a:theme>
</file>

<file path=ppt/theme/theme68.xml><?xml version="1.0" encoding="utf-8"?>
<a:theme xmlns:a="http://schemas.openxmlformats.org/drawingml/2006/main" name="5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CBB1364-06F3-4F4B-9267-2F4A6F01AD53}"/>
    </a:ext>
  </a:extLst>
</a:theme>
</file>

<file path=ppt/theme/theme69.xml><?xml version="1.0" encoding="utf-8"?>
<a:theme xmlns:a="http://schemas.openxmlformats.org/drawingml/2006/main" name="5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16AE6A8-FDC8-4E08-B0FF-84834DCF6F2A}"/>
    </a:ext>
  </a:extLst>
</a:theme>
</file>

<file path=ppt/theme/theme7.xml><?xml version="1.0" encoding="utf-8"?>
<a:theme xmlns:a="http://schemas.openxmlformats.org/drawingml/2006/main" name="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70.xml><?xml version="1.0" encoding="utf-8"?>
<a:theme xmlns:a="http://schemas.openxmlformats.org/drawingml/2006/main" name="6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F3D0131-278D-4BAA-8D56-247E0FE38701}"/>
    </a:ext>
  </a:extLst>
</a:theme>
</file>

<file path=ppt/theme/theme71.xml><?xml version="1.0" encoding="utf-8"?>
<a:theme xmlns:a="http://schemas.openxmlformats.org/drawingml/2006/main" name="6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8902541A-EC54-4DC8-87B3-573FDE9AA78E}"/>
    </a:ext>
  </a:extLst>
</a:theme>
</file>

<file path=ppt/theme/theme72.xml><?xml version="1.0" encoding="utf-8"?>
<a:theme xmlns:a="http://schemas.openxmlformats.org/drawingml/2006/main" name="6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404264D7-7DC8-4754-8413-38E0253D81C1}"/>
    </a:ext>
  </a:extLst>
</a:theme>
</file>

<file path=ppt/theme/theme73.xml><?xml version="1.0" encoding="utf-8"?>
<a:theme xmlns:a="http://schemas.openxmlformats.org/drawingml/2006/main" name="6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7986E66-52A2-432A-9E61-2DF9B44EDF83}"/>
    </a:ext>
  </a:extLst>
</a:theme>
</file>

<file path=ppt/theme/theme74.xml><?xml version="1.0" encoding="utf-8"?>
<a:theme xmlns:a="http://schemas.openxmlformats.org/drawingml/2006/main" name="1_Safari 2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5A6E1B7-D847-43DE-A3B6-3A038B72A9F9}"/>
    </a:ext>
  </a:extLst>
</a:theme>
</file>

<file path=ppt/theme/theme75.xml><?xml version="1.0" encoding="utf-8"?>
<a:theme xmlns:a="http://schemas.openxmlformats.org/drawingml/2006/main" name="6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3646AF-16D2-42E0-BFBE-564A5CFD4DAE}"/>
    </a:ext>
  </a:extLst>
</a:theme>
</file>

<file path=ppt/theme/theme76.xml><?xml version="1.0" encoding="utf-8"?>
<a:theme xmlns:a="http://schemas.openxmlformats.org/drawingml/2006/main" name="6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E7984A4-129E-46B8-B1D1-6038ED8C1B8B}"/>
    </a:ext>
  </a:extLst>
</a:theme>
</file>

<file path=ppt/theme/theme77.xml><?xml version="1.0" encoding="utf-8"?>
<a:theme xmlns:a="http://schemas.openxmlformats.org/drawingml/2006/main" name="6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9CD302B-036E-44CD-A402-627BF06B99D7}"/>
    </a:ext>
  </a:extLst>
</a:theme>
</file>

<file path=ppt/theme/theme78.xml><?xml version="1.0" encoding="utf-8"?>
<a:theme xmlns:a="http://schemas.openxmlformats.org/drawingml/2006/main" name="6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F6377A3F-301F-48F7-A849-BBFF8ECB78D2}"/>
    </a:ext>
  </a:extLst>
</a:theme>
</file>

<file path=ppt/theme/theme79.xml><?xml version="1.0" encoding="utf-8"?>
<a:theme xmlns:a="http://schemas.openxmlformats.org/drawingml/2006/main" name="6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480E995-D7DB-447C-8C3A-F71BBA8F35CA}"/>
    </a:ext>
  </a:extLst>
</a:theme>
</file>

<file path=ppt/theme/theme8.xml><?xml version="1.0" encoding="utf-8"?>
<a:theme xmlns:a="http://schemas.openxmlformats.org/drawingml/2006/main" name="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0.xml><?xml version="1.0" encoding="utf-8"?>
<a:theme xmlns:a="http://schemas.openxmlformats.org/drawingml/2006/main" name="6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1C8E401-EA80-4AA0-82B4-FF0D4EC51607}"/>
    </a:ext>
  </a:extLst>
</a:theme>
</file>

<file path=ppt/theme/theme81.xml><?xml version="1.0" encoding="utf-8"?>
<a:theme xmlns:a="http://schemas.openxmlformats.org/drawingml/2006/main" name="7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19054FCC-0CDC-4CAD-B1B4-A60AE9A297E2}"/>
    </a:ext>
  </a:extLst>
</a:theme>
</file>

<file path=ppt/theme/theme82.xml><?xml version="1.0" encoding="utf-8"?>
<a:theme xmlns:a="http://schemas.openxmlformats.org/drawingml/2006/main" name="71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83.xml><?xml version="1.0" encoding="utf-8"?>
<a:theme xmlns:a="http://schemas.openxmlformats.org/drawingml/2006/main" name="3_Office Theme">
  <a:themeElements>
    <a:clrScheme name="Custom 7">
      <a:dk1>
        <a:srgbClr val="990000"/>
      </a:dk1>
      <a:lt1>
        <a:srgbClr val="FFFFFF"/>
      </a:lt1>
      <a:dk2>
        <a:srgbClr val="FFFFFF"/>
      </a:dk2>
      <a:lt2>
        <a:srgbClr val="FFFFFF"/>
      </a:lt2>
      <a:accent1>
        <a:srgbClr val="606060"/>
      </a:accent1>
      <a:accent2>
        <a:srgbClr val="A9A9A9"/>
      </a:accent2>
      <a:accent3>
        <a:srgbClr val="CCCCCC"/>
      </a:accent3>
      <a:accent4>
        <a:srgbClr val="990000"/>
      </a:accent4>
      <a:accent5>
        <a:srgbClr val="000000"/>
      </a:accent5>
      <a:accent6>
        <a:srgbClr val="969696"/>
      </a:accent6>
      <a:hlink>
        <a:srgbClr val="990000"/>
      </a:hlink>
      <a:folHlink>
        <a:srgbClr val="AEAE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mutlu_memory-scaling_memcon13_talk (1).pptx" id="{1D09C5EE-DC30-4F85-84AA-519B89166748}" vid="{983E33B0-714B-4FBA-8AA6-1B4454EC00EC}"/>
    </a:ext>
  </a:extLst>
</a:theme>
</file>

<file path=ppt/theme/theme84.xml><?xml version="1.0" encoding="utf-8"?>
<a:theme xmlns:a="http://schemas.openxmlformats.org/drawingml/2006/main" name="7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CEEFE18-E2EC-41A6-877A-4D253E46B78E}"/>
    </a:ext>
  </a:extLst>
</a:theme>
</file>

<file path=ppt/theme/theme85.xml><?xml version="1.0" encoding="utf-8"?>
<a:theme xmlns:a="http://schemas.openxmlformats.org/drawingml/2006/main" name="7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8708683-6C84-419F-AD0E-AD7C82B138FE}"/>
    </a:ext>
  </a:extLst>
</a:theme>
</file>

<file path=ppt/theme/theme86.xml><?xml version="1.0" encoding="utf-8"?>
<a:theme xmlns:a="http://schemas.openxmlformats.org/drawingml/2006/main" name="7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3232D700-6960-4C8D-888E-1D43FF7212F1}"/>
    </a:ext>
  </a:extLst>
</a:theme>
</file>

<file path=ppt/theme/theme87.xml><?xml version="1.0" encoding="utf-8"?>
<a:theme xmlns:a="http://schemas.openxmlformats.org/drawingml/2006/main" name="7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C9FD73F-2A76-4A93-995E-21FFE7AC97F3}"/>
    </a:ext>
  </a:extLst>
</a:theme>
</file>

<file path=ppt/theme/theme88.xml><?xml version="1.0" encoding="utf-8"?>
<a:theme xmlns:a="http://schemas.openxmlformats.org/drawingml/2006/main" name="7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91D5250F-2337-4E6A-A785-12C65AF6575A}"/>
    </a:ext>
  </a:extLst>
</a:theme>
</file>

<file path=ppt/theme/theme89.xml><?xml version="1.0" encoding="utf-8"?>
<a:theme xmlns:a="http://schemas.openxmlformats.org/drawingml/2006/main" name="7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D24404D4-3E17-41FA-B408-36F4C078C82C}"/>
    </a:ext>
  </a:extLst>
</a:theme>
</file>

<file path=ppt/theme/theme9.xml><?xml version="1.0" encoding="utf-8"?>
<a:theme xmlns:a="http://schemas.openxmlformats.org/drawingml/2006/main" name="8_Ed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6E44139-9E30-4972-80B5-F96EC19073F9}"/>
    </a:ext>
  </a:extLst>
</a:theme>
</file>

<file path=ppt/theme/theme90.xml><?xml version="1.0" encoding="utf-8"?>
<a:theme xmlns:a="http://schemas.openxmlformats.org/drawingml/2006/main" name="78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CC25EF39-64E5-415D-BF08-2BB952DF85CC}"/>
    </a:ext>
  </a:extLst>
</a:theme>
</file>

<file path=ppt/theme/theme91.xml><?xml version="1.0" encoding="utf-8"?>
<a:theme xmlns:a="http://schemas.openxmlformats.org/drawingml/2006/main" name="79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C2F0A39-AFD0-4521-8C02-2384E6DCD523}"/>
    </a:ext>
  </a:extLst>
</a:theme>
</file>

<file path=ppt/theme/theme92.xml><?xml version="1.0" encoding="utf-8"?>
<a:theme xmlns:a="http://schemas.openxmlformats.org/drawingml/2006/main" name="80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06C8276B-BC15-4DAF-A108-FFC35FC6C000}"/>
    </a:ext>
  </a:extLst>
</a:theme>
</file>

<file path=ppt/theme/theme93.xml><?xml version="1.0" encoding="utf-8"?>
<a:theme xmlns:a="http://schemas.openxmlformats.org/drawingml/2006/main" name="81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D85D45C-1A39-47E1-9CD9-CCE0F2D41FBB}"/>
    </a:ext>
  </a:extLst>
</a:theme>
</file>

<file path=ppt/theme/theme94.xml><?xml version="1.0" encoding="utf-8"?>
<a:theme xmlns:a="http://schemas.openxmlformats.org/drawingml/2006/main" name="82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588CB9CF-2CAA-49A6-A6F8-08862AB99D61}"/>
    </a:ext>
  </a:extLst>
</a:theme>
</file>

<file path=ppt/theme/theme95.xml><?xml version="1.0" encoding="utf-8"?>
<a:theme xmlns:a="http://schemas.openxmlformats.org/drawingml/2006/main" name="83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C0C0C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1142165-D6D8-400B-B346-AEFE6FB3D190}"/>
    </a:ext>
  </a:extLst>
</a:theme>
</file>

<file path=ppt/theme/theme96.xml><?xml version="1.0" encoding="utf-8"?>
<a:theme xmlns:a="http://schemas.openxmlformats.org/drawingml/2006/main" name="84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A68C10D7-367C-424D-AE5E-B9FBB0721B49}"/>
    </a:ext>
  </a:extLst>
</a:theme>
</file>

<file path=ppt/theme/theme97.xml><?xml version="1.0" encoding="utf-8"?>
<a:theme xmlns:a="http://schemas.openxmlformats.org/drawingml/2006/main" name="85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6E4BA246-1635-42A4-B17D-DEDD246CDB93}"/>
    </a:ext>
  </a:extLst>
</a:theme>
</file>

<file path=ppt/theme/theme98.xml><?xml version="1.0" encoding="utf-8"?>
<a:theme xmlns:a="http://schemas.openxmlformats.org/drawingml/2006/main" name="86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7A9203EC-3D69-450B-9806-D50853BA06C5}"/>
    </a:ext>
  </a:extLst>
</a:theme>
</file>

<file path=ppt/theme/theme99.xml><?xml version="1.0" encoding="utf-8"?>
<a:theme xmlns:a="http://schemas.openxmlformats.org/drawingml/2006/main" name="87_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utlu_memory-scaling_memcon13_talk (1).pptx" id="{1D09C5EE-DC30-4F85-84AA-519B89166748}" vid="{B45FB2F3-7213-498B-AE28-740461DC28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Safari 2.thmx</Template>
  <TotalTime>14828</TotalTime>
  <Words>982</Words>
  <Application>Microsoft Macintosh PowerPoint</Application>
  <PresentationFormat>Custom</PresentationFormat>
  <Paragraphs>108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146</vt:i4>
      </vt:variant>
      <vt:variant>
        <vt:lpstr>Slide Titles</vt:lpstr>
      </vt:variant>
      <vt:variant>
        <vt:i4>1</vt:i4>
      </vt:variant>
    </vt:vector>
  </HeadingPairs>
  <TitlesOfParts>
    <vt:vector size="157" baseType="lpstr">
      <vt:lpstr>Myriad Pro Bold Cond</vt:lpstr>
      <vt:lpstr>System Font Regular</vt:lpstr>
      <vt:lpstr>Arial</vt:lpstr>
      <vt:lpstr>Calibri</vt:lpstr>
      <vt:lpstr>Cambria</vt:lpstr>
      <vt:lpstr>Garamond</vt:lpstr>
      <vt:lpstr>Lucida Grande</vt:lpstr>
      <vt:lpstr>Tahoma</vt:lpstr>
      <vt:lpstr>Times New Roman</vt:lpstr>
      <vt:lpstr>Wingdings</vt:lpstr>
      <vt:lpstr>Safari 2</vt:lpstr>
      <vt:lpstr>1_Edge</vt:lpstr>
      <vt:lpstr>2_Edge</vt:lpstr>
      <vt:lpstr>3_Edge</vt:lpstr>
      <vt:lpstr>4_Edge</vt:lpstr>
      <vt:lpstr>5_Edge</vt:lpstr>
      <vt:lpstr>6_Edge</vt:lpstr>
      <vt:lpstr>7_Edge</vt:lpstr>
      <vt:lpstr>8_Edge</vt:lpstr>
      <vt:lpstr>2_Office Theme</vt:lpstr>
      <vt:lpstr>10_Edge</vt:lpstr>
      <vt:lpstr>9_Edge</vt:lpstr>
      <vt:lpstr>11_Edge</vt:lpstr>
      <vt:lpstr>12_Edge</vt:lpstr>
      <vt:lpstr>14_Edge</vt:lpstr>
      <vt:lpstr>15_Edge</vt:lpstr>
      <vt:lpstr>16_Edge</vt:lpstr>
      <vt:lpstr>17_Edge</vt:lpstr>
      <vt:lpstr>13_Edge</vt:lpstr>
      <vt:lpstr>18_Edge</vt:lpstr>
      <vt:lpstr>19_Edge</vt:lpstr>
      <vt:lpstr>20_Edge</vt:lpstr>
      <vt:lpstr>22_Edge</vt:lpstr>
      <vt:lpstr>23_Edge</vt:lpstr>
      <vt:lpstr>25_Edge</vt:lpstr>
      <vt:lpstr>21_Edge</vt:lpstr>
      <vt:lpstr>24_Edge</vt:lpstr>
      <vt:lpstr>26_Edge</vt:lpstr>
      <vt:lpstr>7_Office Theme</vt:lpstr>
      <vt:lpstr>27_Edge</vt:lpstr>
      <vt:lpstr>28_Edge</vt:lpstr>
      <vt:lpstr>29_Edge</vt:lpstr>
      <vt:lpstr>30_Edge</vt:lpstr>
      <vt:lpstr>31_Edge</vt:lpstr>
      <vt:lpstr>32_Edge</vt:lpstr>
      <vt:lpstr>33_Edge</vt:lpstr>
      <vt:lpstr>34_Edge</vt:lpstr>
      <vt:lpstr>35_Edge</vt:lpstr>
      <vt:lpstr>36_Edge</vt:lpstr>
      <vt:lpstr>37_Edge</vt:lpstr>
      <vt:lpstr>38_Edge</vt:lpstr>
      <vt:lpstr>39_Edge</vt:lpstr>
      <vt:lpstr>40_Edge</vt:lpstr>
      <vt:lpstr>8_Office Theme</vt:lpstr>
      <vt:lpstr>1_Office Theme</vt:lpstr>
      <vt:lpstr>41_Edge</vt:lpstr>
      <vt:lpstr>4_Office Theme</vt:lpstr>
      <vt:lpstr>Title &amp; Bullets</vt:lpstr>
      <vt:lpstr>42_Edge</vt:lpstr>
      <vt:lpstr>43_Edge</vt:lpstr>
      <vt:lpstr>44_Edge</vt:lpstr>
      <vt:lpstr>6_Office Theme</vt:lpstr>
      <vt:lpstr>45_Edge</vt:lpstr>
      <vt:lpstr>Office 佈景主題</vt:lpstr>
      <vt:lpstr>47_Edge</vt:lpstr>
      <vt:lpstr>5_Office Theme</vt:lpstr>
      <vt:lpstr>48_Edge</vt:lpstr>
      <vt:lpstr>49_Edge</vt:lpstr>
      <vt:lpstr>50_Edge</vt:lpstr>
      <vt:lpstr>51_Edge</vt:lpstr>
      <vt:lpstr>52_Edge</vt:lpstr>
      <vt:lpstr>53_Edge</vt:lpstr>
      <vt:lpstr>56_Edge</vt:lpstr>
      <vt:lpstr>57_Edge</vt:lpstr>
      <vt:lpstr>58_Edge</vt:lpstr>
      <vt:lpstr>59_Edge</vt:lpstr>
      <vt:lpstr>46_Edge</vt:lpstr>
      <vt:lpstr>54_Edge</vt:lpstr>
      <vt:lpstr>55_Edge</vt:lpstr>
      <vt:lpstr>60_Edge</vt:lpstr>
      <vt:lpstr>61_Edge</vt:lpstr>
      <vt:lpstr>62_Edge</vt:lpstr>
      <vt:lpstr>63_Edge</vt:lpstr>
      <vt:lpstr>1_Safari 2</vt:lpstr>
      <vt:lpstr>64_Edge</vt:lpstr>
      <vt:lpstr>65_Edge</vt:lpstr>
      <vt:lpstr>66_Edge</vt:lpstr>
      <vt:lpstr>67_Edge</vt:lpstr>
      <vt:lpstr>68_Edge</vt:lpstr>
      <vt:lpstr>69_Edge</vt:lpstr>
      <vt:lpstr>70_Edge</vt:lpstr>
      <vt:lpstr>71_Edge</vt:lpstr>
      <vt:lpstr>3_Office Theme</vt:lpstr>
      <vt:lpstr>72_Edge</vt:lpstr>
      <vt:lpstr>73_Edge</vt:lpstr>
      <vt:lpstr>74_Edge</vt:lpstr>
      <vt:lpstr>75_Edge</vt:lpstr>
      <vt:lpstr>76_Edge</vt:lpstr>
      <vt:lpstr>77_Edge</vt:lpstr>
      <vt:lpstr>78_Edge</vt:lpstr>
      <vt:lpstr>79_Edge</vt:lpstr>
      <vt:lpstr>80_Edge</vt:lpstr>
      <vt:lpstr>81_Edge</vt:lpstr>
      <vt:lpstr>82_Edge</vt:lpstr>
      <vt:lpstr>83_Edge</vt:lpstr>
      <vt:lpstr>84_Edge</vt:lpstr>
      <vt:lpstr>85_Edge</vt:lpstr>
      <vt:lpstr>86_Edge</vt:lpstr>
      <vt:lpstr>87_Edge</vt:lpstr>
      <vt:lpstr>88_Edge</vt:lpstr>
      <vt:lpstr>89_Edge</vt:lpstr>
      <vt:lpstr>9_Office Theme</vt:lpstr>
      <vt:lpstr>90_Edge</vt:lpstr>
      <vt:lpstr>91_Edge</vt:lpstr>
      <vt:lpstr>92_Edge</vt:lpstr>
      <vt:lpstr>93_Edge</vt:lpstr>
      <vt:lpstr>94_Edge</vt:lpstr>
      <vt:lpstr>95_Edge</vt:lpstr>
      <vt:lpstr>96_Edge</vt:lpstr>
      <vt:lpstr>97_Edge</vt:lpstr>
      <vt:lpstr>98_Edge</vt:lpstr>
      <vt:lpstr>99_Edge</vt:lpstr>
      <vt:lpstr>100_Edge</vt:lpstr>
      <vt:lpstr>101_Edge</vt:lpstr>
      <vt:lpstr>102_Edge</vt:lpstr>
      <vt:lpstr>103_Edge</vt:lpstr>
      <vt:lpstr>10_Office Theme</vt:lpstr>
      <vt:lpstr>11_Office Theme</vt:lpstr>
      <vt:lpstr>104_Edge</vt:lpstr>
      <vt:lpstr>12_Office Theme</vt:lpstr>
      <vt:lpstr>1_Title &amp; Bullets</vt:lpstr>
      <vt:lpstr>105_Edge</vt:lpstr>
      <vt:lpstr>106_Edge</vt:lpstr>
      <vt:lpstr>107_Edge</vt:lpstr>
      <vt:lpstr>13_Office Theme</vt:lpstr>
      <vt:lpstr>108_Edge</vt:lpstr>
      <vt:lpstr>1_Office 佈景主題</vt:lpstr>
      <vt:lpstr>109_Edge</vt:lpstr>
      <vt:lpstr>14_Office Theme</vt:lpstr>
      <vt:lpstr>110_Edge</vt:lpstr>
      <vt:lpstr>111_Edge</vt:lpstr>
      <vt:lpstr>112_Edge</vt:lpstr>
      <vt:lpstr>113_Edge</vt:lpstr>
      <vt:lpstr>114_Edge</vt:lpstr>
      <vt:lpstr>115_Edge</vt:lpstr>
      <vt:lpstr>116_Edge</vt:lpstr>
      <vt:lpstr>117_Edge</vt:lpstr>
      <vt:lpstr>118_Edge</vt:lpstr>
      <vt:lpstr>119_Edge</vt:lpstr>
      <vt:lpstr>120_Edge</vt:lpstr>
      <vt:lpstr>121_Edge</vt:lpstr>
      <vt:lpstr>122_Edge</vt:lpstr>
      <vt:lpstr>123_Edge</vt:lpstr>
      <vt:lpstr>124_Edge</vt:lpstr>
      <vt:lpstr>125_Edge</vt:lpstr>
      <vt:lpstr>126_Edge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Jeremie Kim</cp:lastModifiedBy>
  <cp:revision>379</cp:revision>
  <cp:lastPrinted>2016-10-11T15:36:59Z</cp:lastPrinted>
  <dcterms:created xsi:type="dcterms:W3CDTF">2015-12-16T20:28:52Z</dcterms:created>
  <dcterms:modified xsi:type="dcterms:W3CDTF">2020-07-18T21:40:11Z</dcterms:modified>
  <cp:category/>
</cp:coreProperties>
</file>